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41"/>
  </p:notesMasterIdLst>
  <p:handoutMasterIdLst>
    <p:handoutMasterId r:id="rId42"/>
  </p:handoutMasterIdLst>
  <p:sldIdLst>
    <p:sldId id="256" r:id="rId3"/>
    <p:sldId id="257" r:id="rId4"/>
    <p:sldId id="258" r:id="rId5"/>
    <p:sldId id="473" r:id="rId6"/>
    <p:sldId id="762" r:id="rId7"/>
    <p:sldId id="763" r:id="rId8"/>
    <p:sldId id="267" r:id="rId9"/>
    <p:sldId id="268" r:id="rId10"/>
    <p:sldId id="736" r:id="rId11"/>
    <p:sldId id="767" r:id="rId12"/>
    <p:sldId id="497" r:id="rId13"/>
    <p:sldId id="771" r:id="rId14"/>
    <p:sldId id="377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378" r:id="rId25"/>
    <p:sldId id="396" r:id="rId26"/>
    <p:sldId id="397" r:id="rId27"/>
    <p:sldId id="380" r:id="rId28"/>
    <p:sldId id="381" r:id="rId29"/>
    <p:sldId id="382" r:id="rId30"/>
    <p:sldId id="384" r:id="rId31"/>
    <p:sldId id="385" r:id="rId32"/>
    <p:sldId id="386" r:id="rId33"/>
    <p:sldId id="360" r:id="rId34"/>
    <p:sldId id="737" r:id="rId35"/>
    <p:sldId id="739" r:id="rId36"/>
    <p:sldId id="740" r:id="rId37"/>
    <p:sldId id="741" r:id="rId38"/>
    <p:sldId id="742" r:id="rId39"/>
    <p:sldId id="275" r:id="rId40"/>
  </p:sldIdLst>
  <p:sldSz cx="9144000" cy="6858000" type="screen4x3"/>
  <p:notesSz cx="6877050" cy="93170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Bräutigam" initials="LB" lastIdx="1" clrIdx="0">
    <p:extLst>
      <p:ext uri="{19B8F6BF-5375-455C-9EA6-DF929625EA0E}">
        <p15:presenceInfo xmlns:p15="http://schemas.microsoft.com/office/powerpoint/2012/main" userId="1f803338a1cc9df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95E2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BE580A-8BB3-426A-94E9-87E11DB6CFF6}" v="8" dt="2022-05-17T15:18:53.955"/>
    <p1510:client id="{615A5F9B-220E-4D5C-A086-1EC950BA47B4}" v="236" dt="2022-05-17T17:31:00.1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melda Schneider" userId="91669177ba29561b" providerId="LiveId" clId="{6325A6C8-33C2-410B-A971-2B7C3DE4B277}"/>
    <pc:docChg chg="undo custSel modSld">
      <pc:chgData name="Jmelda Schneider" userId="91669177ba29561b" providerId="LiveId" clId="{6325A6C8-33C2-410B-A971-2B7C3DE4B277}" dt="2022-05-17T11:03:55.715" v="405" actId="6549"/>
      <pc:docMkLst>
        <pc:docMk/>
      </pc:docMkLst>
      <pc:sldChg chg="modSp mod">
        <pc:chgData name="Jmelda Schneider" userId="91669177ba29561b" providerId="LiveId" clId="{6325A6C8-33C2-410B-A971-2B7C3DE4B277}" dt="2021-10-20T13:27:39.327" v="348" actId="20577"/>
        <pc:sldMkLst>
          <pc:docMk/>
          <pc:sldMk cId="2803804740" sldId="258"/>
        </pc:sldMkLst>
        <pc:spChg chg="mod">
          <ac:chgData name="Jmelda Schneider" userId="91669177ba29561b" providerId="LiveId" clId="{6325A6C8-33C2-410B-A971-2B7C3DE4B277}" dt="2021-10-20T13:27:39.327" v="348" actId="20577"/>
          <ac:spMkLst>
            <pc:docMk/>
            <pc:sldMk cId="2803804740" sldId="258"/>
            <ac:spMk id="3" creationId="{00000000-0000-0000-0000-000000000000}"/>
          </ac:spMkLst>
        </pc:spChg>
      </pc:sldChg>
      <pc:sldChg chg="modSp mod">
        <pc:chgData name="Jmelda Schneider" userId="91669177ba29561b" providerId="LiveId" clId="{6325A6C8-33C2-410B-A971-2B7C3DE4B277}" dt="2021-10-20T13:30:54.286" v="404" actId="207"/>
        <pc:sldMkLst>
          <pc:docMk/>
          <pc:sldMk cId="3043279585" sldId="277"/>
        </pc:sldMkLst>
        <pc:spChg chg="mod">
          <ac:chgData name="Jmelda Schneider" userId="91669177ba29561b" providerId="LiveId" clId="{6325A6C8-33C2-410B-A971-2B7C3DE4B277}" dt="2021-10-20T13:30:54.286" v="404" actId="207"/>
          <ac:spMkLst>
            <pc:docMk/>
            <pc:sldMk cId="3043279585" sldId="277"/>
            <ac:spMk id="4" creationId="{3FCC0836-E805-4544-B77D-962DCDC15962}"/>
          </ac:spMkLst>
        </pc:spChg>
      </pc:sldChg>
      <pc:sldChg chg="modSp mod">
        <pc:chgData name="Jmelda Schneider" userId="91669177ba29561b" providerId="LiveId" clId="{6325A6C8-33C2-410B-A971-2B7C3DE4B277}" dt="2021-10-20T13:14:14.233" v="328" actId="400"/>
        <pc:sldMkLst>
          <pc:docMk/>
          <pc:sldMk cId="3073639073" sldId="278"/>
        </pc:sldMkLst>
        <pc:graphicFrameChg chg="modGraphic">
          <ac:chgData name="Jmelda Schneider" userId="91669177ba29561b" providerId="LiveId" clId="{6325A6C8-33C2-410B-A971-2B7C3DE4B277}" dt="2021-10-20T13:14:14.233" v="328" actId="400"/>
          <ac:graphicFrameMkLst>
            <pc:docMk/>
            <pc:sldMk cId="3073639073" sldId="278"/>
            <ac:graphicFrameMk id="8" creationId="{EE2348D6-3D38-46E2-9684-E7AEBBC4C9D6}"/>
          </ac:graphicFrameMkLst>
        </pc:graphicFrameChg>
      </pc:sldChg>
      <pc:sldChg chg="modSp mod">
        <pc:chgData name="Jmelda Schneider" userId="91669177ba29561b" providerId="LiveId" clId="{6325A6C8-33C2-410B-A971-2B7C3DE4B277}" dt="2021-10-20T13:28:32.454" v="378" actId="20577"/>
        <pc:sldMkLst>
          <pc:docMk/>
          <pc:sldMk cId="3299785453" sldId="473"/>
        </pc:sldMkLst>
        <pc:spChg chg="mod">
          <ac:chgData name="Jmelda Schneider" userId="91669177ba29561b" providerId="LiveId" clId="{6325A6C8-33C2-410B-A971-2B7C3DE4B277}" dt="2021-10-20T13:28:32.454" v="378" actId="20577"/>
          <ac:spMkLst>
            <pc:docMk/>
            <pc:sldMk cId="3299785453" sldId="473"/>
            <ac:spMk id="3" creationId="{00000000-0000-0000-0000-000000000000}"/>
          </ac:spMkLst>
        </pc:spChg>
      </pc:sldChg>
      <pc:sldChg chg="modSp mod">
        <pc:chgData name="Jmelda Schneider" userId="91669177ba29561b" providerId="LiveId" clId="{6325A6C8-33C2-410B-A971-2B7C3DE4B277}" dt="2022-05-17T11:03:55.715" v="405" actId="6549"/>
        <pc:sldMkLst>
          <pc:docMk/>
          <pc:sldMk cId="168055810" sldId="497"/>
        </pc:sldMkLst>
        <pc:spChg chg="mod">
          <ac:chgData name="Jmelda Schneider" userId="91669177ba29561b" providerId="LiveId" clId="{6325A6C8-33C2-410B-A971-2B7C3DE4B277}" dt="2022-05-17T11:03:55.715" v="405" actId="6549"/>
          <ac:spMkLst>
            <pc:docMk/>
            <pc:sldMk cId="168055810" sldId="497"/>
            <ac:spMk id="3" creationId="{00000000-0000-0000-0000-000000000000}"/>
          </ac:spMkLst>
        </pc:spChg>
      </pc:sldChg>
      <pc:sldChg chg="modSp mod">
        <pc:chgData name="Jmelda Schneider" userId="91669177ba29561b" providerId="LiveId" clId="{6325A6C8-33C2-410B-A971-2B7C3DE4B277}" dt="2021-10-20T13:29:21.059" v="400" actId="207"/>
        <pc:sldMkLst>
          <pc:docMk/>
          <pc:sldMk cId="752250946" sldId="687"/>
        </pc:sldMkLst>
        <pc:spChg chg="mod">
          <ac:chgData name="Jmelda Schneider" userId="91669177ba29561b" providerId="LiveId" clId="{6325A6C8-33C2-410B-A971-2B7C3DE4B277}" dt="2021-10-20T13:04:25.002" v="110" actId="20577"/>
          <ac:spMkLst>
            <pc:docMk/>
            <pc:sldMk cId="752250946" sldId="687"/>
            <ac:spMk id="3" creationId="{4C7A74BA-4EB9-4EE8-A913-9ECD627DAA82}"/>
          </ac:spMkLst>
        </pc:spChg>
        <pc:spChg chg="mod">
          <ac:chgData name="Jmelda Schneider" userId="91669177ba29561b" providerId="LiveId" clId="{6325A6C8-33C2-410B-A971-2B7C3DE4B277}" dt="2021-10-20T13:29:21.059" v="400" actId="207"/>
          <ac:spMkLst>
            <pc:docMk/>
            <pc:sldMk cId="752250946" sldId="687"/>
            <ac:spMk id="4" creationId="{C7EF715F-6A55-432F-ABC9-4DE0FE4F9680}"/>
          </ac:spMkLst>
        </pc:spChg>
      </pc:sldChg>
    </pc:docChg>
  </pc:docChgLst>
  <pc:docChgLst>
    <pc:chgData name="Nadine Fügi" userId="cb60bfdccb564d84" providerId="LiveId" clId="{82A802F4-E417-8543-9DCF-3369FD541B68}"/>
    <pc:docChg chg="undo custSel addSld delSld modSld sldOrd">
      <pc:chgData name="Nadine Fügi" userId="cb60bfdccb564d84" providerId="LiveId" clId="{82A802F4-E417-8543-9DCF-3369FD541B68}" dt="2022-05-16T08:39:52.965" v="2918" actId="255"/>
      <pc:docMkLst>
        <pc:docMk/>
      </pc:docMkLst>
      <pc:sldChg chg="modSp mod">
        <pc:chgData name="Nadine Fügi" userId="cb60bfdccb564d84" providerId="LiveId" clId="{82A802F4-E417-8543-9DCF-3369FD541B68}" dt="2022-05-16T08:28:56.961" v="2870" actId="20577"/>
        <pc:sldMkLst>
          <pc:docMk/>
          <pc:sldMk cId="1965510922" sldId="257"/>
        </pc:sldMkLst>
        <pc:spChg chg="mod">
          <ac:chgData name="Nadine Fügi" userId="cb60bfdccb564d84" providerId="LiveId" clId="{82A802F4-E417-8543-9DCF-3369FD541B68}" dt="2022-05-16T08:28:56.961" v="2870" actId="20577"/>
          <ac:spMkLst>
            <pc:docMk/>
            <pc:sldMk cId="1965510922" sldId="257"/>
            <ac:spMk id="3" creationId="{00000000-0000-0000-0000-000000000000}"/>
          </ac:spMkLst>
        </pc:spChg>
      </pc:sldChg>
      <pc:sldChg chg="modSp mod">
        <pc:chgData name="Nadine Fügi" userId="cb60bfdccb564d84" providerId="LiveId" clId="{82A802F4-E417-8543-9DCF-3369FD541B68}" dt="2022-05-16T08:30:35.432" v="2905" actId="255"/>
        <pc:sldMkLst>
          <pc:docMk/>
          <pc:sldMk cId="2803804740" sldId="258"/>
        </pc:sldMkLst>
        <pc:spChg chg="mod">
          <ac:chgData name="Nadine Fügi" userId="cb60bfdccb564d84" providerId="LiveId" clId="{82A802F4-E417-8543-9DCF-3369FD541B68}" dt="2022-05-16T08:29:02.120" v="2877" actId="20577"/>
          <ac:spMkLst>
            <pc:docMk/>
            <pc:sldMk cId="2803804740" sldId="258"/>
            <ac:spMk id="2" creationId="{00000000-0000-0000-0000-000000000000}"/>
          </ac:spMkLst>
        </pc:spChg>
        <pc:spChg chg="mod">
          <ac:chgData name="Nadine Fügi" userId="cb60bfdccb564d84" providerId="LiveId" clId="{82A802F4-E417-8543-9DCF-3369FD541B68}" dt="2022-05-16T08:30:35.432" v="2905" actId="255"/>
          <ac:spMkLst>
            <pc:docMk/>
            <pc:sldMk cId="2803804740" sldId="258"/>
            <ac:spMk id="3" creationId="{00000000-0000-0000-0000-000000000000}"/>
          </ac:spMkLst>
        </pc:spChg>
      </pc:sldChg>
      <pc:sldChg chg="add del">
        <pc:chgData name="Nadine Fügi" userId="cb60bfdccb564d84" providerId="LiveId" clId="{82A802F4-E417-8543-9DCF-3369FD541B68}" dt="2022-05-12T14:45:05" v="3" actId="2696"/>
        <pc:sldMkLst>
          <pc:docMk/>
          <pc:sldMk cId="0" sldId="289"/>
        </pc:sldMkLst>
      </pc:sldChg>
      <pc:sldChg chg="modSp add del mod">
        <pc:chgData name="Nadine Fügi" userId="cb60bfdccb564d84" providerId="LiveId" clId="{82A802F4-E417-8543-9DCF-3369FD541B68}" dt="2022-05-16T07:31:33.588" v="1299"/>
        <pc:sldMkLst>
          <pc:docMk/>
          <pc:sldMk cId="2745998007" sldId="377"/>
        </pc:sldMkLst>
        <pc:spChg chg="mod">
          <ac:chgData name="Nadine Fügi" userId="cb60bfdccb564d84" providerId="LiveId" clId="{82A802F4-E417-8543-9DCF-3369FD541B68}" dt="2022-05-16T07:31:33.544" v="1298"/>
          <ac:spMkLst>
            <pc:docMk/>
            <pc:sldMk cId="2745998007" sldId="377"/>
            <ac:spMk id="2" creationId="{0C6ED119-C98B-47D0-A276-5085F055F403}"/>
          </ac:spMkLst>
        </pc:spChg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1857230732" sldId="378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2000742848" sldId="380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4275054631" sldId="381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4045303575" sldId="382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960261380" sldId="384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2298295305" sldId="385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1932620298" sldId="386"/>
        </pc:sldMkLst>
      </pc:sldChg>
      <pc:sldChg chg="add del">
        <pc:chgData name="Nadine Fügi" userId="cb60bfdccb564d84" providerId="LiveId" clId="{82A802F4-E417-8543-9DCF-3369FD541B68}" dt="2022-05-16T07:31:53.933" v="1303"/>
        <pc:sldMkLst>
          <pc:docMk/>
          <pc:sldMk cId="963162756" sldId="387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547924230" sldId="388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3762352544" sldId="389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512106167" sldId="390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904163597" sldId="391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2660590182" sldId="392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435346646" sldId="393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2458822759" sldId="394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805452087" sldId="395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2444354887" sldId="396"/>
        </pc:sldMkLst>
      </pc:sldChg>
      <pc:sldChg chg="add del">
        <pc:chgData name="Nadine Fügi" userId="cb60bfdccb564d84" providerId="LiveId" clId="{82A802F4-E417-8543-9DCF-3369FD541B68}" dt="2022-05-16T07:32:19.661" v="1307"/>
        <pc:sldMkLst>
          <pc:docMk/>
          <pc:sldMk cId="2801618818" sldId="397"/>
        </pc:sldMkLst>
      </pc:sldChg>
      <pc:sldChg chg="modSp mod">
        <pc:chgData name="Nadine Fügi" userId="cb60bfdccb564d84" providerId="LiveId" clId="{82A802F4-E417-8543-9DCF-3369FD541B68}" dt="2022-05-16T08:39:52.965" v="2918" actId="255"/>
        <pc:sldMkLst>
          <pc:docMk/>
          <pc:sldMk cId="3299785453" sldId="473"/>
        </pc:sldMkLst>
        <pc:spChg chg="mod">
          <ac:chgData name="Nadine Fügi" userId="cb60bfdccb564d84" providerId="LiveId" clId="{82A802F4-E417-8543-9DCF-3369FD541B68}" dt="2022-05-16T08:39:52.965" v="2918" actId="255"/>
          <ac:spMkLst>
            <pc:docMk/>
            <pc:sldMk cId="3299785453" sldId="473"/>
            <ac:spMk id="2" creationId="{00000000-0000-0000-0000-000000000000}"/>
          </ac:spMkLst>
        </pc:spChg>
      </pc:sldChg>
      <pc:sldChg chg="modSp mod">
        <pc:chgData name="Nadine Fügi" userId="cb60bfdccb564d84" providerId="LiveId" clId="{82A802F4-E417-8543-9DCF-3369FD541B68}" dt="2022-05-16T08:31:00.730" v="2907" actId="113"/>
        <pc:sldMkLst>
          <pc:docMk/>
          <pc:sldMk cId="1932762084" sldId="495"/>
        </pc:sldMkLst>
        <pc:spChg chg="mod">
          <ac:chgData name="Nadine Fügi" userId="cb60bfdccb564d84" providerId="LiveId" clId="{82A802F4-E417-8543-9DCF-3369FD541B68}" dt="2022-05-16T08:31:00.730" v="2907" actId="113"/>
          <ac:spMkLst>
            <pc:docMk/>
            <pc:sldMk cId="1932762084" sldId="495"/>
            <ac:spMk id="2" creationId="{00000000-0000-0000-0000-000000000000}"/>
          </ac:spMkLst>
        </pc:spChg>
        <pc:spChg chg="mod">
          <ac:chgData name="Nadine Fügi" userId="cb60bfdccb564d84" providerId="LiveId" clId="{82A802F4-E417-8543-9DCF-3369FD541B68}" dt="2022-05-16T07:26:06.402" v="1260" actId="27636"/>
          <ac:spMkLst>
            <pc:docMk/>
            <pc:sldMk cId="1932762084" sldId="495"/>
            <ac:spMk id="3" creationId="{00000000-0000-0000-0000-000000000000}"/>
          </ac:spMkLst>
        </pc:spChg>
      </pc:sldChg>
      <pc:sldChg chg="modSp mod">
        <pc:chgData name="Nadine Fügi" userId="cb60bfdccb564d84" providerId="LiveId" clId="{82A802F4-E417-8543-9DCF-3369FD541B68}" dt="2022-05-16T07:27:55.171" v="1286" actId="12"/>
        <pc:sldMkLst>
          <pc:docMk/>
          <pc:sldMk cId="168055810" sldId="497"/>
        </pc:sldMkLst>
        <pc:spChg chg="mod">
          <ac:chgData name="Nadine Fügi" userId="cb60bfdccb564d84" providerId="LiveId" clId="{82A802F4-E417-8543-9DCF-3369FD541B68}" dt="2022-05-16T07:27:55.171" v="1286" actId="12"/>
          <ac:spMkLst>
            <pc:docMk/>
            <pc:sldMk cId="168055810" sldId="497"/>
            <ac:spMk id="3" creationId="{00000000-0000-0000-0000-000000000000}"/>
          </ac:spMkLst>
        </pc:spChg>
      </pc:sldChg>
      <pc:sldChg chg="modSp mod">
        <pc:chgData name="Nadine Fügi" userId="cb60bfdccb564d84" providerId="LiveId" clId="{82A802F4-E417-8543-9DCF-3369FD541B68}" dt="2022-05-12T14:44:10.171" v="1" actId="27636"/>
        <pc:sldMkLst>
          <pc:docMk/>
          <pc:sldMk cId="1641688162" sldId="671"/>
        </pc:sldMkLst>
        <pc:spChg chg="mod">
          <ac:chgData name="Nadine Fügi" userId="cb60bfdccb564d84" providerId="LiveId" clId="{82A802F4-E417-8543-9DCF-3369FD541B68}" dt="2022-05-12T14:44:10.171" v="1" actId="27636"/>
          <ac:spMkLst>
            <pc:docMk/>
            <pc:sldMk cId="1641688162" sldId="671"/>
            <ac:spMk id="2" creationId="{EF7EFFDD-36C7-CB41-A7D3-ECA0F2830CB2}"/>
          </ac:spMkLst>
        </pc:spChg>
      </pc:sldChg>
      <pc:sldChg chg="addSp modSp mod">
        <pc:chgData name="Nadine Fügi" userId="cb60bfdccb564d84" providerId="LiveId" clId="{82A802F4-E417-8543-9DCF-3369FD541B68}" dt="2022-05-12T15:04:03.066" v="1151" actId="1036"/>
        <pc:sldMkLst>
          <pc:docMk/>
          <pc:sldMk cId="1824173485" sldId="737"/>
        </pc:sldMkLst>
        <pc:spChg chg="mod">
          <ac:chgData name="Nadine Fügi" userId="cb60bfdccb564d84" providerId="LiveId" clId="{82A802F4-E417-8543-9DCF-3369FD541B68}" dt="2022-05-12T15:03:43.971" v="1141" actId="1036"/>
          <ac:spMkLst>
            <pc:docMk/>
            <pc:sldMk cId="1824173485" sldId="737"/>
            <ac:spMk id="3" creationId="{00000000-0000-0000-0000-000000000000}"/>
          </ac:spMkLst>
        </pc:spChg>
        <pc:picChg chg="add mod modCrop">
          <ac:chgData name="Nadine Fügi" userId="cb60bfdccb564d84" providerId="LiveId" clId="{82A802F4-E417-8543-9DCF-3369FD541B68}" dt="2022-05-12T15:04:03.066" v="1151" actId="1036"/>
          <ac:picMkLst>
            <pc:docMk/>
            <pc:sldMk cId="1824173485" sldId="737"/>
            <ac:picMk id="6" creationId="{5E3AA98C-8E8B-975C-B047-8B52C82E9135}"/>
          </ac:picMkLst>
        </pc:picChg>
      </pc:sldChg>
      <pc:sldChg chg="modSp del mod">
        <pc:chgData name="Nadine Fügi" userId="cb60bfdccb564d84" providerId="LiveId" clId="{82A802F4-E417-8543-9DCF-3369FD541B68}" dt="2022-05-12T14:46:43.492" v="12" actId="2696"/>
        <pc:sldMkLst>
          <pc:docMk/>
          <pc:sldMk cId="3860979790" sldId="738"/>
        </pc:sldMkLst>
        <pc:spChg chg="mod">
          <ac:chgData name="Nadine Fügi" userId="cb60bfdccb564d84" providerId="LiveId" clId="{82A802F4-E417-8543-9DCF-3369FD541B68}" dt="2022-05-12T14:44:10.210" v="2" actId="27636"/>
          <ac:spMkLst>
            <pc:docMk/>
            <pc:sldMk cId="3860979790" sldId="738"/>
            <ac:spMk id="2" creationId="{00000000-0000-0000-0000-000000000000}"/>
          </ac:spMkLst>
        </pc:spChg>
        <pc:spChg chg="mod">
          <ac:chgData name="Nadine Fügi" userId="cb60bfdccb564d84" providerId="LiveId" clId="{82A802F4-E417-8543-9DCF-3369FD541B68}" dt="2022-05-12T14:46:17.920" v="10" actId="1076"/>
          <ac:spMkLst>
            <pc:docMk/>
            <pc:sldMk cId="3860979790" sldId="738"/>
            <ac:spMk id="6" creationId="{B00F7258-5CDC-0BE4-0AC1-3957656461E0}"/>
          </ac:spMkLst>
        </pc:spChg>
      </pc:sldChg>
      <pc:sldChg chg="modSp add mod ord">
        <pc:chgData name="Nadine Fügi" userId="cb60bfdccb564d84" providerId="LiveId" clId="{82A802F4-E417-8543-9DCF-3369FD541B68}" dt="2022-05-12T14:57:37.616" v="955" actId="207"/>
        <pc:sldMkLst>
          <pc:docMk/>
          <pc:sldMk cId="2067492337" sldId="739"/>
        </pc:sldMkLst>
        <pc:spChg chg="mod">
          <ac:chgData name="Nadine Fügi" userId="cb60bfdccb564d84" providerId="LiveId" clId="{82A802F4-E417-8543-9DCF-3369FD541B68}" dt="2022-05-12T14:57:37.616" v="955" actId="207"/>
          <ac:spMkLst>
            <pc:docMk/>
            <pc:sldMk cId="2067492337" sldId="739"/>
            <ac:spMk id="2" creationId="{00000000-0000-0000-0000-000000000000}"/>
          </ac:spMkLst>
        </pc:spChg>
        <pc:spChg chg="mod">
          <ac:chgData name="Nadine Fügi" userId="cb60bfdccb564d84" providerId="LiveId" clId="{82A802F4-E417-8543-9DCF-3369FD541B68}" dt="2022-05-12T14:50:20.086" v="439" actId="113"/>
          <ac:spMkLst>
            <pc:docMk/>
            <pc:sldMk cId="2067492337" sldId="739"/>
            <ac:spMk id="3" creationId="{00000000-0000-0000-0000-000000000000}"/>
          </ac:spMkLst>
        </pc:spChg>
      </pc:sldChg>
      <pc:sldChg chg="addSp modSp add mod">
        <pc:chgData name="Nadine Fügi" userId="cb60bfdccb564d84" providerId="LiveId" clId="{82A802F4-E417-8543-9DCF-3369FD541B68}" dt="2022-05-12T14:57:45.730" v="956" actId="207"/>
        <pc:sldMkLst>
          <pc:docMk/>
          <pc:sldMk cId="325713942" sldId="740"/>
        </pc:sldMkLst>
        <pc:spChg chg="mod">
          <ac:chgData name="Nadine Fügi" userId="cb60bfdccb564d84" providerId="LiveId" clId="{82A802F4-E417-8543-9DCF-3369FD541B68}" dt="2022-05-12T14:57:45.730" v="956" actId="207"/>
          <ac:spMkLst>
            <pc:docMk/>
            <pc:sldMk cId="325713942" sldId="740"/>
            <ac:spMk id="2" creationId="{00000000-0000-0000-0000-000000000000}"/>
          </ac:spMkLst>
        </pc:spChg>
        <pc:spChg chg="mod">
          <ac:chgData name="Nadine Fügi" userId="cb60bfdccb564d84" providerId="LiveId" clId="{82A802F4-E417-8543-9DCF-3369FD541B68}" dt="2022-05-12T14:51:58.856" v="467" actId="113"/>
          <ac:spMkLst>
            <pc:docMk/>
            <pc:sldMk cId="325713942" sldId="740"/>
            <ac:spMk id="3" creationId="{00000000-0000-0000-0000-000000000000}"/>
          </ac:spMkLst>
        </pc:spChg>
        <pc:picChg chg="add mod">
          <ac:chgData name="Nadine Fügi" userId="cb60bfdccb564d84" providerId="LiveId" clId="{82A802F4-E417-8543-9DCF-3369FD541B68}" dt="2022-05-12T14:52:22.789" v="470" actId="1076"/>
          <ac:picMkLst>
            <pc:docMk/>
            <pc:sldMk cId="325713942" sldId="740"/>
            <ac:picMk id="7" creationId="{E8B1E917-809D-CD52-8C80-E38A802A1EB0}"/>
          </ac:picMkLst>
        </pc:picChg>
      </pc:sldChg>
      <pc:sldChg chg="modSp add mod ord">
        <pc:chgData name="Nadine Fügi" userId="cb60bfdccb564d84" providerId="LiveId" clId="{82A802F4-E417-8543-9DCF-3369FD541B68}" dt="2022-05-16T07:35:03.595" v="1392" actId="20577"/>
        <pc:sldMkLst>
          <pc:docMk/>
          <pc:sldMk cId="4155798984" sldId="741"/>
        </pc:sldMkLst>
        <pc:spChg chg="mod">
          <ac:chgData name="Nadine Fügi" userId="cb60bfdccb564d84" providerId="LiveId" clId="{82A802F4-E417-8543-9DCF-3369FD541B68}" dt="2022-05-12T14:57:26.402" v="954" actId="207"/>
          <ac:spMkLst>
            <pc:docMk/>
            <pc:sldMk cId="4155798984" sldId="741"/>
            <ac:spMk id="2" creationId="{00000000-0000-0000-0000-000000000000}"/>
          </ac:spMkLst>
        </pc:spChg>
        <pc:spChg chg="mod">
          <ac:chgData name="Nadine Fügi" userId="cb60bfdccb564d84" providerId="LiveId" clId="{82A802F4-E417-8543-9DCF-3369FD541B68}" dt="2022-05-16T07:35:03.595" v="1392" actId="20577"/>
          <ac:spMkLst>
            <pc:docMk/>
            <pc:sldMk cId="4155798984" sldId="741"/>
            <ac:spMk id="3" creationId="{00000000-0000-0000-0000-000000000000}"/>
          </ac:spMkLst>
        </pc:spChg>
      </pc:sldChg>
      <pc:sldChg chg="modSp add mod ord">
        <pc:chgData name="Nadine Fügi" userId="cb60bfdccb564d84" providerId="LiveId" clId="{82A802F4-E417-8543-9DCF-3369FD541B68}" dt="2022-05-12T15:00:36.573" v="1110" actId="20577"/>
        <pc:sldMkLst>
          <pc:docMk/>
          <pc:sldMk cId="1692340664" sldId="742"/>
        </pc:sldMkLst>
        <pc:spChg chg="mod">
          <ac:chgData name="Nadine Fügi" userId="cb60bfdccb564d84" providerId="LiveId" clId="{82A802F4-E417-8543-9DCF-3369FD541B68}" dt="2022-05-12T15:00:16.713" v="1101" actId="20577"/>
          <ac:spMkLst>
            <pc:docMk/>
            <pc:sldMk cId="1692340664" sldId="742"/>
            <ac:spMk id="2" creationId="{00000000-0000-0000-0000-000000000000}"/>
          </ac:spMkLst>
        </pc:spChg>
        <pc:spChg chg="mod">
          <ac:chgData name="Nadine Fügi" userId="cb60bfdccb564d84" providerId="LiveId" clId="{82A802F4-E417-8543-9DCF-3369FD541B68}" dt="2022-05-12T15:00:36.573" v="1110" actId="20577"/>
          <ac:spMkLst>
            <pc:docMk/>
            <pc:sldMk cId="1692340664" sldId="742"/>
            <ac:spMk id="3" creationId="{00000000-0000-0000-0000-000000000000}"/>
          </ac:spMkLst>
        </pc:spChg>
      </pc:sldChg>
      <pc:sldChg chg="del">
        <pc:chgData name="Nadine Fügi" userId="cb60bfdccb564d84" providerId="LiveId" clId="{82A802F4-E417-8543-9DCF-3369FD541B68}" dt="2022-05-16T07:31:44.678" v="1300" actId="2696"/>
        <pc:sldMkLst>
          <pc:docMk/>
          <pc:sldMk cId="1793777443" sldId="743"/>
        </pc:sldMkLst>
      </pc:sldChg>
      <pc:sldChg chg="del">
        <pc:chgData name="Nadine Fügi" userId="cb60bfdccb564d84" providerId="LiveId" clId="{82A802F4-E417-8543-9DCF-3369FD541B68}" dt="2022-05-16T07:32:03.312" v="1304" actId="2696"/>
        <pc:sldMkLst>
          <pc:docMk/>
          <pc:sldMk cId="1211000303" sldId="744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1275207793" sldId="745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3740446956" sldId="746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1134177775" sldId="747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3316435800" sldId="748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3688519457" sldId="749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1357636365" sldId="750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1258878490" sldId="751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1654708157" sldId="752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3224921138" sldId="753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3452015136" sldId="754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1809449957" sldId="755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1460208853" sldId="756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1206414090" sldId="757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3457337542" sldId="758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2659069044" sldId="759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3643733905" sldId="760"/>
        </pc:sldMkLst>
      </pc:sldChg>
      <pc:sldChg chg="del">
        <pc:chgData name="Nadine Fügi" userId="cb60bfdccb564d84" providerId="LiveId" clId="{82A802F4-E417-8543-9DCF-3369FD541B68}" dt="2022-05-16T07:32:44.881" v="1308" actId="2696"/>
        <pc:sldMkLst>
          <pc:docMk/>
          <pc:sldMk cId="556502512" sldId="761"/>
        </pc:sldMkLst>
      </pc:sldChg>
      <pc:sldChg chg="modSp mod">
        <pc:chgData name="Nadine Fügi" userId="cb60bfdccb564d84" providerId="LiveId" clId="{82A802F4-E417-8543-9DCF-3369FD541B68}" dt="2022-05-16T08:28:39.143" v="2850" actId="255"/>
        <pc:sldMkLst>
          <pc:docMk/>
          <pc:sldMk cId="1747033411" sldId="762"/>
        </pc:sldMkLst>
        <pc:spChg chg="mod">
          <ac:chgData name="Nadine Fügi" userId="cb60bfdccb564d84" providerId="LiveId" clId="{82A802F4-E417-8543-9DCF-3369FD541B68}" dt="2022-05-16T08:28:39.143" v="2850" actId="255"/>
          <ac:spMkLst>
            <pc:docMk/>
            <pc:sldMk cId="1747033411" sldId="762"/>
            <ac:spMk id="2" creationId="{4AEE1A36-FBD0-6676-D6A4-B3FE2D942ACF}"/>
          </ac:spMkLst>
        </pc:spChg>
        <pc:spChg chg="mod">
          <ac:chgData name="Nadine Fügi" userId="cb60bfdccb564d84" providerId="LiveId" clId="{82A802F4-E417-8543-9DCF-3369FD541B68}" dt="2022-05-16T07:23:23.564" v="1208" actId="255"/>
          <ac:spMkLst>
            <pc:docMk/>
            <pc:sldMk cId="1747033411" sldId="762"/>
            <ac:spMk id="3" creationId="{CB7B9D39-A01A-F4A8-E472-B13D275787DA}"/>
          </ac:spMkLst>
        </pc:spChg>
      </pc:sldChg>
      <pc:sldChg chg="modSp mod">
        <pc:chgData name="Nadine Fügi" userId="cb60bfdccb564d84" providerId="LiveId" clId="{82A802F4-E417-8543-9DCF-3369FD541B68}" dt="2022-05-16T07:24:43.343" v="1219" actId="1076"/>
        <pc:sldMkLst>
          <pc:docMk/>
          <pc:sldMk cId="4032490125" sldId="763"/>
        </pc:sldMkLst>
        <pc:spChg chg="mod">
          <ac:chgData name="Nadine Fügi" userId="cb60bfdccb564d84" providerId="LiveId" clId="{82A802F4-E417-8543-9DCF-3369FD541B68}" dt="2022-05-16T07:23:45.768" v="1211" actId="14100"/>
          <ac:spMkLst>
            <pc:docMk/>
            <pc:sldMk cId="4032490125" sldId="763"/>
            <ac:spMk id="2" creationId="{7857ADAF-2E98-8314-0C0E-D249F48E2F2F}"/>
          </ac:spMkLst>
        </pc:spChg>
        <pc:spChg chg="mod">
          <ac:chgData name="Nadine Fügi" userId="cb60bfdccb564d84" providerId="LiveId" clId="{82A802F4-E417-8543-9DCF-3369FD541B68}" dt="2022-05-16T07:24:43.343" v="1219" actId="1076"/>
          <ac:spMkLst>
            <pc:docMk/>
            <pc:sldMk cId="4032490125" sldId="763"/>
            <ac:spMk id="7" creationId="{A7E03CA3-D458-431A-A0BA-B5F6FF23A7D4}"/>
          </ac:spMkLst>
        </pc:spChg>
        <pc:picChg chg="mod">
          <ac:chgData name="Nadine Fügi" userId="cb60bfdccb564d84" providerId="LiveId" clId="{82A802F4-E417-8543-9DCF-3369FD541B68}" dt="2022-05-16T07:24:37.909" v="1218" actId="1076"/>
          <ac:picMkLst>
            <pc:docMk/>
            <pc:sldMk cId="4032490125" sldId="763"/>
            <ac:picMk id="5" creationId="{076037FA-95EA-9FBF-B6C8-D1B88430E864}"/>
          </ac:picMkLst>
        </pc:picChg>
      </pc:sldChg>
      <pc:sldChg chg="addSp modSp mod">
        <pc:chgData name="Nadine Fügi" userId="cb60bfdccb564d84" providerId="LiveId" clId="{82A802F4-E417-8543-9DCF-3369FD541B68}" dt="2022-05-16T08:33:33.167" v="2914" actId="20577"/>
        <pc:sldMkLst>
          <pc:docMk/>
          <pc:sldMk cId="395776854" sldId="764"/>
        </pc:sldMkLst>
        <pc:spChg chg="mod">
          <ac:chgData name="Nadine Fügi" userId="cb60bfdccb564d84" providerId="LiveId" clId="{82A802F4-E417-8543-9DCF-3369FD541B68}" dt="2022-05-16T08:33:33.167" v="2914" actId="20577"/>
          <ac:spMkLst>
            <pc:docMk/>
            <pc:sldMk cId="395776854" sldId="764"/>
            <ac:spMk id="2" creationId="{A3EA0C50-F7FE-0F16-4860-59842669EF8A}"/>
          </ac:spMkLst>
        </pc:spChg>
        <pc:picChg chg="add mod">
          <ac:chgData name="Nadine Fügi" userId="cb60bfdccb564d84" providerId="LiveId" clId="{82A802F4-E417-8543-9DCF-3369FD541B68}" dt="2022-05-16T08:33:18.278" v="2910" actId="167"/>
          <ac:picMkLst>
            <pc:docMk/>
            <pc:sldMk cId="395776854" sldId="764"/>
            <ac:picMk id="6" creationId="{22DE6CDC-F6FF-381D-D10A-9B2E10ED24E3}"/>
          </ac:picMkLst>
        </pc:picChg>
      </pc:sldChg>
      <pc:sldChg chg="addSp delSp modSp mod">
        <pc:chgData name="Nadine Fügi" userId="cb60bfdccb564d84" providerId="LiveId" clId="{82A802F4-E417-8543-9DCF-3369FD541B68}" dt="2022-05-16T08:39:33.563" v="2917" actId="113"/>
        <pc:sldMkLst>
          <pc:docMk/>
          <pc:sldMk cId="1404713493" sldId="765"/>
        </pc:sldMkLst>
        <pc:spChg chg="mod">
          <ac:chgData name="Nadine Fügi" userId="cb60bfdccb564d84" providerId="LiveId" clId="{82A802F4-E417-8543-9DCF-3369FD541B68}" dt="2022-05-16T08:39:33.563" v="2917" actId="113"/>
          <ac:spMkLst>
            <pc:docMk/>
            <pc:sldMk cId="1404713493" sldId="765"/>
            <ac:spMk id="2" creationId="{6AFCA5C3-0E98-30EB-EB25-CD851D333B31}"/>
          </ac:spMkLst>
        </pc:spChg>
        <pc:spChg chg="add del">
          <ac:chgData name="Nadine Fügi" userId="cb60bfdccb564d84" providerId="LiveId" clId="{82A802F4-E417-8543-9DCF-3369FD541B68}" dt="2022-05-16T07:41:22.180" v="1395"/>
          <ac:spMkLst>
            <pc:docMk/>
            <pc:sldMk cId="1404713493" sldId="765"/>
            <ac:spMk id="3" creationId="{B1936441-369F-4BAA-2A2B-1D862E8F92CB}"/>
          </ac:spMkLst>
        </pc:spChg>
        <pc:spChg chg="add del mod">
          <ac:chgData name="Nadine Fügi" userId="cb60bfdccb564d84" providerId="LiveId" clId="{82A802F4-E417-8543-9DCF-3369FD541B68}" dt="2022-05-16T07:42:06.482" v="1398"/>
          <ac:spMkLst>
            <pc:docMk/>
            <pc:sldMk cId="1404713493" sldId="765"/>
            <ac:spMk id="9" creationId="{C579C218-F7AE-93DB-4D43-7F2F8D5B0C44}"/>
          </ac:spMkLst>
        </pc:spChg>
        <pc:spChg chg="add del mod">
          <ac:chgData name="Nadine Fügi" userId="cb60bfdccb564d84" providerId="LiveId" clId="{82A802F4-E417-8543-9DCF-3369FD541B68}" dt="2022-05-16T07:42:52.302" v="1402" actId="931"/>
          <ac:spMkLst>
            <pc:docMk/>
            <pc:sldMk cId="1404713493" sldId="765"/>
            <ac:spMk id="12" creationId="{F6FAA5A2-8CDC-D8E8-C924-471497186C1A}"/>
          </ac:spMkLst>
        </pc:spChg>
        <pc:graphicFrameChg chg="add del mod">
          <ac:chgData name="Nadine Fügi" userId="cb60bfdccb564d84" providerId="LiveId" clId="{82A802F4-E417-8543-9DCF-3369FD541B68}" dt="2022-05-16T07:41:21.965" v="1394"/>
          <ac:graphicFrameMkLst>
            <pc:docMk/>
            <pc:sldMk cId="1404713493" sldId="765"/>
            <ac:graphicFrameMk id="6" creationId="{F5800CD7-D72B-530E-272E-3DBF557C66D8}"/>
          </ac:graphicFrameMkLst>
        </pc:graphicFrameChg>
        <pc:graphicFrameChg chg="add del mod">
          <ac:chgData name="Nadine Fügi" userId="cb60bfdccb564d84" providerId="LiveId" clId="{82A802F4-E417-8543-9DCF-3369FD541B68}" dt="2022-05-16T07:41:33.131" v="1396" actId="478"/>
          <ac:graphicFrameMkLst>
            <pc:docMk/>
            <pc:sldMk cId="1404713493" sldId="765"/>
            <ac:graphicFrameMk id="7" creationId="{AD7916BB-0B19-7CD5-6B45-DCD9E9CC953D}"/>
          </ac:graphicFrameMkLst>
        </pc:graphicFrameChg>
        <pc:graphicFrameChg chg="add del mod modGraphic">
          <ac:chgData name="Nadine Fügi" userId="cb60bfdccb564d84" providerId="LiveId" clId="{82A802F4-E417-8543-9DCF-3369FD541B68}" dt="2022-05-16T07:42:16.500" v="1401" actId="478"/>
          <ac:graphicFrameMkLst>
            <pc:docMk/>
            <pc:sldMk cId="1404713493" sldId="765"/>
            <ac:graphicFrameMk id="10" creationId="{746F0B28-2FC9-84EF-A83D-93CEF8ABD725}"/>
          </ac:graphicFrameMkLst>
        </pc:graphicFrameChg>
        <pc:picChg chg="add mod">
          <ac:chgData name="Nadine Fügi" userId="cb60bfdccb564d84" providerId="LiveId" clId="{82A802F4-E417-8543-9DCF-3369FD541B68}" dt="2022-05-16T07:43:07.647" v="1406" actId="1076"/>
          <ac:picMkLst>
            <pc:docMk/>
            <pc:sldMk cId="1404713493" sldId="765"/>
            <ac:picMk id="14" creationId="{E907DB54-3F73-DD62-A65E-E99D70DAB2B6}"/>
          </ac:picMkLst>
        </pc:picChg>
      </pc:sldChg>
      <pc:sldChg chg="del">
        <pc:chgData name="Nadine Fügi" userId="cb60bfdccb564d84" providerId="LiveId" clId="{82A802F4-E417-8543-9DCF-3369FD541B68}" dt="2022-05-16T07:43:15.852" v="1407" actId="2696"/>
        <pc:sldMkLst>
          <pc:docMk/>
          <pc:sldMk cId="2321865715" sldId="766"/>
        </pc:sldMkLst>
      </pc:sldChg>
      <pc:sldChg chg="modSp mod">
        <pc:chgData name="Nadine Fügi" userId="cb60bfdccb564d84" providerId="LiveId" clId="{82A802F4-E417-8543-9DCF-3369FD541B68}" dt="2022-05-16T07:27:36.026" v="1284" actId="27636"/>
        <pc:sldMkLst>
          <pc:docMk/>
          <pc:sldMk cId="3205099247" sldId="767"/>
        </pc:sldMkLst>
        <pc:spChg chg="mod">
          <ac:chgData name="Nadine Fügi" userId="cb60bfdccb564d84" providerId="LiveId" clId="{82A802F4-E417-8543-9DCF-3369FD541B68}" dt="2022-05-16T07:26:47.986" v="1268" actId="113"/>
          <ac:spMkLst>
            <pc:docMk/>
            <pc:sldMk cId="3205099247" sldId="767"/>
            <ac:spMk id="2" creationId="{2E155FA9-B10F-A582-43F1-61CFF3F84811}"/>
          </ac:spMkLst>
        </pc:spChg>
        <pc:spChg chg="mod">
          <ac:chgData name="Nadine Fügi" userId="cb60bfdccb564d84" providerId="LiveId" clId="{82A802F4-E417-8543-9DCF-3369FD541B68}" dt="2022-05-16T07:27:36.026" v="1284" actId="27636"/>
          <ac:spMkLst>
            <pc:docMk/>
            <pc:sldMk cId="3205099247" sldId="767"/>
            <ac:spMk id="3" creationId="{379CCD45-BA54-AA77-1CD8-B7D029814371}"/>
          </ac:spMkLst>
        </pc:spChg>
      </pc:sldChg>
      <pc:sldChg chg="addSp delSp modSp mod">
        <pc:chgData name="Nadine Fügi" userId="cb60bfdccb564d84" providerId="LiveId" clId="{82A802F4-E417-8543-9DCF-3369FD541B68}" dt="2022-05-16T08:32:57.935" v="2908" actId="1076"/>
        <pc:sldMkLst>
          <pc:docMk/>
          <pc:sldMk cId="1295249903" sldId="771"/>
        </pc:sldMkLst>
        <pc:spChg chg="del">
          <ac:chgData name="Nadine Fügi" userId="cb60bfdccb564d84" providerId="LiveId" clId="{82A802F4-E417-8543-9DCF-3369FD541B68}" dt="2022-05-16T07:44:17.567" v="1413" actId="478"/>
          <ac:spMkLst>
            <pc:docMk/>
            <pc:sldMk cId="1295249903" sldId="771"/>
            <ac:spMk id="2" creationId="{44065904-839D-2BD0-D411-6267B7E674B7}"/>
          </ac:spMkLst>
        </pc:spChg>
        <pc:spChg chg="del">
          <ac:chgData name="Nadine Fügi" userId="cb60bfdccb564d84" providerId="LiveId" clId="{82A802F4-E417-8543-9DCF-3369FD541B68}" dt="2022-05-16T07:44:20.778" v="1414" actId="478"/>
          <ac:spMkLst>
            <pc:docMk/>
            <pc:sldMk cId="1295249903" sldId="771"/>
            <ac:spMk id="3" creationId="{7F36DDFC-A722-0F17-C2DA-D249B02A3D4E}"/>
          </ac:spMkLst>
        </pc:spChg>
        <pc:spChg chg="mod">
          <ac:chgData name="Nadine Fügi" userId="cb60bfdccb564d84" providerId="LiveId" clId="{82A802F4-E417-8543-9DCF-3369FD541B68}" dt="2022-05-16T07:45:48.467" v="1435" actId="1076"/>
          <ac:spMkLst>
            <pc:docMk/>
            <pc:sldMk cId="1295249903" sldId="771"/>
            <ac:spMk id="5" creationId="{998807A4-5722-A3E6-D981-78B060E5862B}"/>
          </ac:spMkLst>
        </pc:spChg>
        <pc:spChg chg="mod">
          <ac:chgData name="Nadine Fügi" userId="cb60bfdccb564d84" providerId="LiveId" clId="{82A802F4-E417-8543-9DCF-3369FD541B68}" dt="2022-05-16T08:18:58.260" v="2262" actId="1076"/>
          <ac:spMkLst>
            <pc:docMk/>
            <pc:sldMk cId="1295249903" sldId="771"/>
            <ac:spMk id="6" creationId="{369B2168-28F2-1B90-0682-2AF0D2F51CD6}"/>
          </ac:spMkLst>
        </pc:spChg>
        <pc:spChg chg="mod">
          <ac:chgData name="Nadine Fügi" userId="cb60bfdccb564d84" providerId="LiveId" clId="{82A802F4-E417-8543-9DCF-3369FD541B68}" dt="2022-05-16T07:45:53.702" v="1436" actId="1076"/>
          <ac:spMkLst>
            <pc:docMk/>
            <pc:sldMk cId="1295249903" sldId="771"/>
            <ac:spMk id="7" creationId="{5DB5F17F-F42A-0469-14FD-C7809D3F60EF}"/>
          </ac:spMkLst>
        </pc:spChg>
        <pc:spChg chg="mod">
          <ac:chgData name="Nadine Fügi" userId="cb60bfdccb564d84" providerId="LiveId" clId="{82A802F4-E417-8543-9DCF-3369FD541B68}" dt="2022-05-16T07:45:56.905" v="1437" actId="1076"/>
          <ac:spMkLst>
            <pc:docMk/>
            <pc:sldMk cId="1295249903" sldId="771"/>
            <ac:spMk id="8" creationId="{7B2FC6F6-7989-72FA-C341-9BC768789CEA}"/>
          </ac:spMkLst>
        </pc:spChg>
        <pc:spChg chg="mod">
          <ac:chgData name="Nadine Fügi" userId="cb60bfdccb564d84" providerId="LiveId" clId="{82A802F4-E417-8543-9DCF-3369FD541B68}" dt="2022-05-16T08:17:35.276" v="2231" actId="207"/>
          <ac:spMkLst>
            <pc:docMk/>
            <pc:sldMk cId="1295249903" sldId="771"/>
            <ac:spMk id="9" creationId="{DB961C49-4CDF-4797-BB3C-380FDB5988D8}"/>
          </ac:spMkLst>
        </pc:spChg>
        <pc:spChg chg="mod">
          <ac:chgData name="Nadine Fügi" userId="cb60bfdccb564d84" providerId="LiveId" clId="{82A802F4-E417-8543-9DCF-3369FD541B68}" dt="2022-05-16T08:06:08.723" v="2025" actId="1076"/>
          <ac:spMkLst>
            <pc:docMk/>
            <pc:sldMk cId="1295249903" sldId="771"/>
            <ac:spMk id="10" creationId="{F55ED0F5-FB8D-C762-8CD2-55A25D4E35D7}"/>
          </ac:spMkLst>
        </pc:spChg>
        <pc:spChg chg="mod">
          <ac:chgData name="Nadine Fügi" userId="cb60bfdccb564d84" providerId="LiveId" clId="{82A802F4-E417-8543-9DCF-3369FD541B68}" dt="2022-05-16T08:17:57.558" v="2233" actId="207"/>
          <ac:spMkLst>
            <pc:docMk/>
            <pc:sldMk cId="1295249903" sldId="771"/>
            <ac:spMk id="11" creationId="{DCC9104B-06CC-0C01-ABF4-494BB72410C8}"/>
          </ac:spMkLst>
        </pc:spChg>
        <pc:spChg chg="mod">
          <ac:chgData name="Nadine Fügi" userId="cb60bfdccb564d84" providerId="LiveId" clId="{82A802F4-E417-8543-9DCF-3369FD541B68}" dt="2022-05-16T08:21:18.352" v="2474" actId="14100"/>
          <ac:spMkLst>
            <pc:docMk/>
            <pc:sldMk cId="1295249903" sldId="771"/>
            <ac:spMk id="12" creationId="{C3F767EC-418B-E511-4974-DAAA0B5B3B94}"/>
          </ac:spMkLst>
        </pc:spChg>
        <pc:spChg chg="mod">
          <ac:chgData name="Nadine Fügi" userId="cb60bfdccb564d84" providerId="LiveId" clId="{82A802F4-E417-8543-9DCF-3369FD541B68}" dt="2022-05-16T07:54:41.276" v="1515" actId="1076"/>
          <ac:spMkLst>
            <pc:docMk/>
            <pc:sldMk cId="1295249903" sldId="771"/>
            <ac:spMk id="13" creationId="{DDFF781C-70B4-9323-EE05-A8068F5DEDDB}"/>
          </ac:spMkLst>
        </pc:spChg>
        <pc:spChg chg="mod">
          <ac:chgData name="Nadine Fügi" userId="cb60bfdccb564d84" providerId="LiveId" clId="{82A802F4-E417-8543-9DCF-3369FD541B68}" dt="2022-05-16T07:53:35.891" v="1508" actId="207"/>
          <ac:spMkLst>
            <pc:docMk/>
            <pc:sldMk cId="1295249903" sldId="771"/>
            <ac:spMk id="14" creationId="{D06760EC-B892-9FA5-CCB8-D52A54B2D1C1}"/>
          </ac:spMkLst>
        </pc:spChg>
        <pc:spChg chg="mod">
          <ac:chgData name="Nadine Fügi" userId="cb60bfdccb564d84" providerId="LiveId" clId="{82A802F4-E417-8543-9DCF-3369FD541B68}" dt="2022-05-16T08:11:09.386" v="2126" actId="1037"/>
          <ac:spMkLst>
            <pc:docMk/>
            <pc:sldMk cId="1295249903" sldId="771"/>
            <ac:spMk id="15" creationId="{5724030E-579B-3724-A3F7-6A85467D273C}"/>
          </ac:spMkLst>
        </pc:spChg>
        <pc:spChg chg="mod">
          <ac:chgData name="Nadine Fügi" userId="cb60bfdccb564d84" providerId="LiveId" clId="{82A802F4-E417-8543-9DCF-3369FD541B68}" dt="2022-05-16T07:54:29.570" v="1514" actId="1076"/>
          <ac:spMkLst>
            <pc:docMk/>
            <pc:sldMk cId="1295249903" sldId="771"/>
            <ac:spMk id="16" creationId="{D05B1B88-812D-C357-761B-FA66B8B4FAB9}"/>
          </ac:spMkLst>
        </pc:spChg>
        <pc:spChg chg="mod">
          <ac:chgData name="Nadine Fügi" userId="cb60bfdccb564d84" providerId="LiveId" clId="{82A802F4-E417-8543-9DCF-3369FD541B68}" dt="2022-05-16T07:53:56.222" v="1509" actId="1076"/>
          <ac:spMkLst>
            <pc:docMk/>
            <pc:sldMk cId="1295249903" sldId="771"/>
            <ac:spMk id="17" creationId="{CE1B4F93-2D5F-9357-4F73-D9B8E06EAC1E}"/>
          </ac:spMkLst>
        </pc:spChg>
        <pc:spChg chg="mod">
          <ac:chgData name="Nadine Fügi" userId="cb60bfdccb564d84" providerId="LiveId" clId="{82A802F4-E417-8543-9DCF-3369FD541B68}" dt="2022-05-16T08:14:28.486" v="2171" actId="1076"/>
          <ac:spMkLst>
            <pc:docMk/>
            <pc:sldMk cId="1295249903" sldId="771"/>
            <ac:spMk id="18" creationId="{88C267A1-C410-4FAF-A476-B513A365E91F}"/>
          </ac:spMkLst>
        </pc:spChg>
        <pc:spChg chg="mod">
          <ac:chgData name="Nadine Fügi" userId="cb60bfdccb564d84" providerId="LiveId" clId="{82A802F4-E417-8543-9DCF-3369FD541B68}" dt="2022-05-16T08:00:36.525" v="1862" actId="1076"/>
          <ac:spMkLst>
            <pc:docMk/>
            <pc:sldMk cId="1295249903" sldId="771"/>
            <ac:spMk id="19" creationId="{C4A15351-8C4F-7875-3C19-892573BD36BD}"/>
          </ac:spMkLst>
        </pc:spChg>
        <pc:spChg chg="mod">
          <ac:chgData name="Nadine Fügi" userId="cb60bfdccb564d84" providerId="LiveId" clId="{82A802F4-E417-8543-9DCF-3369FD541B68}" dt="2022-05-16T08:23:09.955" v="2502" actId="14100"/>
          <ac:spMkLst>
            <pc:docMk/>
            <pc:sldMk cId="1295249903" sldId="771"/>
            <ac:spMk id="20" creationId="{45CECCBB-BD3C-405C-CD09-D7478A36C072}"/>
          </ac:spMkLst>
        </pc:spChg>
        <pc:spChg chg="mod">
          <ac:chgData name="Nadine Fügi" userId="cb60bfdccb564d84" providerId="LiveId" clId="{82A802F4-E417-8543-9DCF-3369FD541B68}" dt="2022-05-16T08:21:52.280" v="2480" actId="1076"/>
          <ac:spMkLst>
            <pc:docMk/>
            <pc:sldMk cId="1295249903" sldId="771"/>
            <ac:spMk id="21" creationId="{58695884-773D-3AB9-E4EE-DECD3B6144CA}"/>
          </ac:spMkLst>
        </pc:spChg>
        <pc:spChg chg="mod">
          <ac:chgData name="Nadine Fügi" userId="cb60bfdccb564d84" providerId="LiveId" clId="{82A802F4-E417-8543-9DCF-3369FD541B68}" dt="2022-05-16T08:14:25.429" v="2170" actId="1076"/>
          <ac:spMkLst>
            <pc:docMk/>
            <pc:sldMk cId="1295249903" sldId="771"/>
            <ac:spMk id="22" creationId="{21F65095-7B5F-12B8-277E-20AD52DDA035}"/>
          </ac:spMkLst>
        </pc:spChg>
        <pc:spChg chg="mod">
          <ac:chgData name="Nadine Fügi" userId="cb60bfdccb564d84" providerId="LiveId" clId="{82A802F4-E417-8543-9DCF-3369FD541B68}" dt="2022-05-16T08:14:44.297" v="2174" actId="1076"/>
          <ac:spMkLst>
            <pc:docMk/>
            <pc:sldMk cId="1295249903" sldId="771"/>
            <ac:spMk id="23" creationId="{57D62AB3-2121-1329-AA32-BE6E44A047C7}"/>
          </ac:spMkLst>
        </pc:spChg>
        <pc:spChg chg="mod">
          <ac:chgData name="Nadine Fügi" userId="cb60bfdccb564d84" providerId="LiveId" clId="{82A802F4-E417-8543-9DCF-3369FD541B68}" dt="2022-05-16T08:20:49.732" v="2467" actId="1076"/>
          <ac:spMkLst>
            <pc:docMk/>
            <pc:sldMk cId="1295249903" sldId="771"/>
            <ac:spMk id="24" creationId="{86560F7A-218C-81C0-B3FF-86951087C096}"/>
          </ac:spMkLst>
        </pc:spChg>
        <pc:spChg chg="mod">
          <ac:chgData name="Nadine Fügi" userId="cb60bfdccb564d84" providerId="LiveId" clId="{82A802F4-E417-8543-9DCF-3369FD541B68}" dt="2022-05-16T08:24:33.286" v="2676" actId="1038"/>
          <ac:spMkLst>
            <pc:docMk/>
            <pc:sldMk cId="1295249903" sldId="771"/>
            <ac:spMk id="34" creationId="{0C1F75C9-CAF9-80C4-D1E0-BF2951C614F7}"/>
          </ac:spMkLst>
        </pc:spChg>
        <pc:spChg chg="mod">
          <ac:chgData name="Nadine Fügi" userId="cb60bfdccb564d84" providerId="LiveId" clId="{82A802F4-E417-8543-9DCF-3369FD541B68}" dt="2022-05-16T08:14:47.386" v="2175" actId="1076"/>
          <ac:spMkLst>
            <pc:docMk/>
            <pc:sldMk cId="1295249903" sldId="771"/>
            <ac:spMk id="36" creationId="{E7807583-E681-6F9F-3D20-998552331D0E}"/>
          </ac:spMkLst>
        </pc:spChg>
        <pc:spChg chg="mod">
          <ac:chgData name="Nadine Fügi" userId="cb60bfdccb564d84" providerId="LiveId" clId="{82A802F4-E417-8543-9DCF-3369FD541B68}" dt="2022-05-16T07:50:50.222" v="1493" actId="1076"/>
          <ac:spMkLst>
            <pc:docMk/>
            <pc:sldMk cId="1295249903" sldId="771"/>
            <ac:spMk id="37" creationId="{6F6C7350-B4ED-2EC5-2377-CED65477B8C1}"/>
          </ac:spMkLst>
        </pc:spChg>
        <pc:spChg chg="mod">
          <ac:chgData name="Nadine Fügi" userId="cb60bfdccb564d84" providerId="LiveId" clId="{82A802F4-E417-8543-9DCF-3369FD541B68}" dt="2022-05-16T07:50:47.259" v="1492" actId="1076"/>
          <ac:spMkLst>
            <pc:docMk/>
            <pc:sldMk cId="1295249903" sldId="771"/>
            <ac:spMk id="38" creationId="{59F795C4-4CD1-2D76-C7FE-E4FD667BB599}"/>
          </ac:spMkLst>
        </pc:spChg>
        <pc:spChg chg="mod">
          <ac:chgData name="Nadine Fügi" userId="cb60bfdccb564d84" providerId="LiveId" clId="{82A802F4-E417-8543-9DCF-3369FD541B68}" dt="2022-05-16T08:13:18.197" v="2159" actId="1076"/>
          <ac:spMkLst>
            <pc:docMk/>
            <pc:sldMk cId="1295249903" sldId="771"/>
            <ac:spMk id="39" creationId="{C63CCD24-1304-348E-E544-03A9635D3527}"/>
          </ac:spMkLst>
        </pc:spChg>
        <pc:spChg chg="mod">
          <ac:chgData name="Nadine Fügi" userId="cb60bfdccb564d84" providerId="LiveId" clId="{82A802F4-E417-8543-9DCF-3369FD541B68}" dt="2022-05-16T07:52:24.334" v="1505" actId="20577"/>
          <ac:spMkLst>
            <pc:docMk/>
            <pc:sldMk cId="1295249903" sldId="771"/>
            <ac:spMk id="40" creationId="{BA068B8C-61F6-FEF7-AE2D-8359A13E92AF}"/>
          </ac:spMkLst>
        </pc:spChg>
        <pc:spChg chg="mod">
          <ac:chgData name="Nadine Fügi" userId="cb60bfdccb564d84" providerId="LiveId" clId="{82A802F4-E417-8543-9DCF-3369FD541B68}" dt="2022-05-16T08:00:02.126" v="1858" actId="1076"/>
          <ac:spMkLst>
            <pc:docMk/>
            <pc:sldMk cId="1295249903" sldId="771"/>
            <ac:spMk id="41" creationId="{7F23934A-4F3E-D883-B655-2C9DEBEC50C3}"/>
          </ac:spMkLst>
        </pc:spChg>
        <pc:spChg chg="mod">
          <ac:chgData name="Nadine Fügi" userId="cb60bfdccb564d84" providerId="LiveId" clId="{82A802F4-E417-8543-9DCF-3369FD541B68}" dt="2022-05-16T07:50:45.031" v="1491" actId="1076"/>
          <ac:spMkLst>
            <pc:docMk/>
            <pc:sldMk cId="1295249903" sldId="771"/>
            <ac:spMk id="42" creationId="{B2103828-3511-AB49-70FE-2A3B17211154}"/>
          </ac:spMkLst>
        </pc:spChg>
        <pc:spChg chg="mod">
          <ac:chgData name="Nadine Fügi" userId="cb60bfdccb564d84" providerId="LiveId" clId="{82A802F4-E417-8543-9DCF-3369FD541B68}" dt="2022-05-16T08:14:40.401" v="2173" actId="1076"/>
          <ac:spMkLst>
            <pc:docMk/>
            <pc:sldMk cId="1295249903" sldId="771"/>
            <ac:spMk id="43" creationId="{5E7D7360-463C-B891-ED27-C5BC84B0C1DF}"/>
          </ac:spMkLst>
        </pc:spChg>
        <pc:spChg chg="mod">
          <ac:chgData name="Nadine Fügi" userId="cb60bfdccb564d84" providerId="LiveId" clId="{82A802F4-E417-8543-9DCF-3369FD541B68}" dt="2022-05-16T08:00:13.951" v="1860" actId="1076"/>
          <ac:spMkLst>
            <pc:docMk/>
            <pc:sldMk cId="1295249903" sldId="771"/>
            <ac:spMk id="46" creationId="{D4808D4D-A17F-2F04-C8EA-A16D4C86F03D}"/>
          </ac:spMkLst>
        </pc:spChg>
        <pc:spChg chg="mod">
          <ac:chgData name="Nadine Fügi" userId="cb60bfdccb564d84" providerId="LiveId" clId="{82A802F4-E417-8543-9DCF-3369FD541B68}" dt="2022-05-16T07:54:43.440" v="1516" actId="1076"/>
          <ac:spMkLst>
            <pc:docMk/>
            <pc:sldMk cId="1295249903" sldId="771"/>
            <ac:spMk id="50" creationId="{4042A6BD-D93F-3E31-334B-C827A2C9AA7D}"/>
          </ac:spMkLst>
        </pc:spChg>
        <pc:spChg chg="mod">
          <ac:chgData name="Nadine Fügi" userId="cb60bfdccb564d84" providerId="LiveId" clId="{82A802F4-E417-8543-9DCF-3369FD541B68}" dt="2022-05-16T07:45:37.571" v="1434" actId="1076"/>
          <ac:spMkLst>
            <pc:docMk/>
            <pc:sldMk cId="1295249903" sldId="771"/>
            <ac:spMk id="62" creationId="{0E1F43EE-E501-3B6E-BB9A-4934C8B08BCE}"/>
          </ac:spMkLst>
        </pc:spChg>
        <pc:spChg chg="mod">
          <ac:chgData name="Nadine Fügi" userId="cb60bfdccb564d84" providerId="LiveId" clId="{82A802F4-E417-8543-9DCF-3369FD541B68}" dt="2022-05-16T08:22:20.491" v="2484" actId="207"/>
          <ac:spMkLst>
            <pc:docMk/>
            <pc:sldMk cId="1295249903" sldId="771"/>
            <ac:spMk id="64" creationId="{B48A97E1-A580-0CF6-99D2-4951435B4228}"/>
          </ac:spMkLst>
        </pc:spChg>
        <pc:spChg chg="mod">
          <ac:chgData name="Nadine Fügi" userId="cb60bfdccb564d84" providerId="LiveId" clId="{82A802F4-E417-8543-9DCF-3369FD541B68}" dt="2022-05-16T07:46:02.312" v="1438" actId="1076"/>
          <ac:spMkLst>
            <pc:docMk/>
            <pc:sldMk cId="1295249903" sldId="771"/>
            <ac:spMk id="69" creationId="{925D76DD-9EC3-0108-77E3-A4FB720E972C}"/>
          </ac:spMkLst>
        </pc:spChg>
        <pc:spChg chg="mod">
          <ac:chgData name="Nadine Fügi" userId="cb60bfdccb564d84" providerId="LiveId" clId="{82A802F4-E417-8543-9DCF-3369FD541B68}" dt="2022-05-16T08:21:46.060" v="2479" actId="1076"/>
          <ac:spMkLst>
            <pc:docMk/>
            <pc:sldMk cId="1295249903" sldId="771"/>
            <ac:spMk id="70" creationId="{138F878C-1C17-1CB6-3963-F5C45C7C9E86}"/>
          </ac:spMkLst>
        </pc:spChg>
        <pc:spChg chg="mod">
          <ac:chgData name="Nadine Fügi" userId="cb60bfdccb564d84" providerId="LiveId" clId="{82A802F4-E417-8543-9DCF-3369FD541B68}" dt="2022-05-16T08:15:31.193" v="2185" actId="1076"/>
          <ac:spMkLst>
            <pc:docMk/>
            <pc:sldMk cId="1295249903" sldId="771"/>
            <ac:spMk id="74" creationId="{7730E097-4EE7-BB21-656F-B99FEEF9C11D}"/>
          </ac:spMkLst>
        </pc:spChg>
        <pc:spChg chg="mod">
          <ac:chgData name="Nadine Fügi" userId="cb60bfdccb564d84" providerId="LiveId" clId="{82A802F4-E417-8543-9DCF-3369FD541B68}" dt="2022-05-16T08:00:10.399" v="1859" actId="1076"/>
          <ac:spMkLst>
            <pc:docMk/>
            <pc:sldMk cId="1295249903" sldId="771"/>
            <ac:spMk id="75" creationId="{45E54FC3-F00D-3D46-5CC1-EEA0B96688AC}"/>
          </ac:spMkLst>
        </pc:spChg>
        <pc:spChg chg="mod">
          <ac:chgData name="Nadine Fügi" userId="cb60bfdccb564d84" providerId="LiveId" clId="{82A802F4-E417-8543-9DCF-3369FD541B68}" dt="2022-05-16T08:32:57.935" v="2908" actId="1076"/>
          <ac:spMkLst>
            <pc:docMk/>
            <pc:sldMk cId="1295249903" sldId="771"/>
            <ac:spMk id="76" creationId="{FBB516FF-8979-A585-9C71-17D779263265}"/>
          </ac:spMkLst>
        </pc:spChg>
        <pc:spChg chg="mod">
          <ac:chgData name="Nadine Fügi" userId="cb60bfdccb564d84" providerId="LiveId" clId="{82A802F4-E417-8543-9DCF-3369FD541B68}" dt="2022-05-16T08:15:33.682" v="2186" actId="1076"/>
          <ac:spMkLst>
            <pc:docMk/>
            <pc:sldMk cId="1295249903" sldId="771"/>
            <ac:spMk id="77" creationId="{0E838A5F-BBA4-31C6-B38F-70F0CAAE65E8}"/>
          </ac:spMkLst>
        </pc:spChg>
        <pc:spChg chg="mod">
          <ac:chgData name="Nadine Fügi" userId="cb60bfdccb564d84" providerId="LiveId" clId="{82A802F4-E417-8543-9DCF-3369FD541B68}" dt="2022-05-16T08:06:28.924" v="2028" actId="1076"/>
          <ac:spMkLst>
            <pc:docMk/>
            <pc:sldMk cId="1295249903" sldId="771"/>
            <ac:spMk id="80" creationId="{94370BE8-768D-682B-7D7B-BF2F864BE145}"/>
          </ac:spMkLst>
        </pc:spChg>
        <pc:spChg chg="del mod">
          <ac:chgData name="Nadine Fügi" userId="cb60bfdccb564d84" providerId="LiveId" clId="{82A802F4-E417-8543-9DCF-3369FD541B68}" dt="2022-05-16T08:12:38.052" v="2150" actId="478"/>
          <ac:spMkLst>
            <pc:docMk/>
            <pc:sldMk cId="1295249903" sldId="771"/>
            <ac:spMk id="81" creationId="{0684F2D9-7FBB-2E90-EF03-4D892B0B5E15}"/>
          </ac:spMkLst>
        </pc:spChg>
        <pc:spChg chg="mod">
          <ac:chgData name="Nadine Fügi" userId="cb60bfdccb564d84" providerId="LiveId" clId="{82A802F4-E417-8543-9DCF-3369FD541B68}" dt="2022-05-16T07:54:17.357" v="1511" actId="1076"/>
          <ac:spMkLst>
            <pc:docMk/>
            <pc:sldMk cId="1295249903" sldId="771"/>
            <ac:spMk id="82" creationId="{F47FE13B-BDAD-5C3D-E6FE-FBDC9950FD6A}"/>
          </ac:spMkLst>
        </pc:spChg>
        <pc:spChg chg="mod">
          <ac:chgData name="Nadine Fügi" userId="cb60bfdccb564d84" providerId="LiveId" clId="{82A802F4-E417-8543-9DCF-3369FD541B68}" dt="2022-05-16T07:54:20.540" v="1512" actId="1076"/>
          <ac:spMkLst>
            <pc:docMk/>
            <pc:sldMk cId="1295249903" sldId="771"/>
            <ac:spMk id="83" creationId="{0F26C3AB-723D-D1AA-7C0A-0E2E44215A61}"/>
          </ac:spMkLst>
        </pc:spChg>
        <pc:spChg chg="mod">
          <ac:chgData name="Nadine Fügi" userId="cb60bfdccb564d84" providerId="LiveId" clId="{82A802F4-E417-8543-9DCF-3369FD541B68}" dt="2022-05-16T08:11:23.516" v="2128" actId="1076"/>
          <ac:spMkLst>
            <pc:docMk/>
            <pc:sldMk cId="1295249903" sldId="771"/>
            <ac:spMk id="84" creationId="{92430302-2CE4-F0BC-B3EB-6B7EA55EFC6B}"/>
          </ac:spMkLst>
        </pc:spChg>
        <pc:spChg chg="mod">
          <ac:chgData name="Nadine Fügi" userId="cb60bfdccb564d84" providerId="LiveId" clId="{82A802F4-E417-8543-9DCF-3369FD541B68}" dt="2022-05-16T08:06:12.416" v="2026" actId="1076"/>
          <ac:spMkLst>
            <pc:docMk/>
            <pc:sldMk cId="1295249903" sldId="771"/>
            <ac:spMk id="85" creationId="{91F13192-8262-7917-65CD-CD35712B95A6}"/>
          </ac:spMkLst>
        </pc:spChg>
        <pc:spChg chg="mod">
          <ac:chgData name="Nadine Fügi" userId="cb60bfdccb564d84" providerId="LiveId" clId="{82A802F4-E417-8543-9DCF-3369FD541B68}" dt="2022-05-16T08:05:12.457" v="2011" actId="1076"/>
          <ac:spMkLst>
            <pc:docMk/>
            <pc:sldMk cId="1295249903" sldId="771"/>
            <ac:spMk id="86" creationId="{DA39AC82-F1E5-9592-D8EF-D68B7249511D}"/>
          </ac:spMkLst>
        </pc:spChg>
        <pc:spChg chg="mod">
          <ac:chgData name="Nadine Fügi" userId="cb60bfdccb564d84" providerId="LiveId" clId="{82A802F4-E417-8543-9DCF-3369FD541B68}" dt="2022-05-16T08:11:14.921" v="2127" actId="1076"/>
          <ac:spMkLst>
            <pc:docMk/>
            <pc:sldMk cId="1295249903" sldId="771"/>
            <ac:spMk id="87" creationId="{DAF065D1-D3F2-5DE4-C946-B234D34EC962}"/>
          </ac:spMkLst>
        </pc:spChg>
        <pc:spChg chg="mod">
          <ac:chgData name="Nadine Fügi" userId="cb60bfdccb564d84" providerId="LiveId" clId="{82A802F4-E417-8543-9DCF-3369FD541B68}" dt="2022-05-16T08:20:37.229" v="2465" actId="1076"/>
          <ac:spMkLst>
            <pc:docMk/>
            <pc:sldMk cId="1295249903" sldId="771"/>
            <ac:spMk id="88" creationId="{E52CBBB6-FA79-C0C9-124B-B6EF65DAB8C1}"/>
          </ac:spMkLst>
        </pc:spChg>
        <pc:spChg chg="mod">
          <ac:chgData name="Nadine Fügi" userId="cb60bfdccb564d84" providerId="LiveId" clId="{82A802F4-E417-8543-9DCF-3369FD541B68}" dt="2022-05-16T08:20:35.032" v="2464" actId="1076"/>
          <ac:spMkLst>
            <pc:docMk/>
            <pc:sldMk cId="1295249903" sldId="771"/>
            <ac:spMk id="89" creationId="{7068D446-2FAD-BDE0-54E2-18701DBB3B38}"/>
          </ac:spMkLst>
        </pc:spChg>
        <pc:spChg chg="mod">
          <ac:chgData name="Nadine Fügi" userId="cb60bfdccb564d84" providerId="LiveId" clId="{82A802F4-E417-8543-9DCF-3369FD541B68}" dt="2022-05-16T08:20:40.974" v="2466" actId="1076"/>
          <ac:spMkLst>
            <pc:docMk/>
            <pc:sldMk cId="1295249903" sldId="771"/>
            <ac:spMk id="92" creationId="{04F7E679-C6DF-E412-21D8-D2F1174AD952}"/>
          </ac:spMkLst>
        </pc:spChg>
        <pc:spChg chg="add del mod">
          <ac:chgData name="Nadine Fügi" userId="cb60bfdccb564d84" providerId="LiveId" clId="{82A802F4-E417-8543-9DCF-3369FD541B68}" dt="2022-05-16T08:13:08.804" v="2158"/>
          <ac:spMkLst>
            <pc:docMk/>
            <pc:sldMk cId="1295249903" sldId="771"/>
            <ac:spMk id="115" creationId="{EDCE2E6D-03CA-2978-DA3C-0A95FC9F83C1}"/>
          </ac:spMkLst>
        </pc:spChg>
        <pc:spChg chg="add mod">
          <ac:chgData name="Nadine Fügi" userId="cb60bfdccb564d84" providerId="LiveId" clId="{82A802F4-E417-8543-9DCF-3369FD541B68}" dt="2022-05-16T08:13:05.953" v="2156" actId="1076"/>
          <ac:spMkLst>
            <pc:docMk/>
            <pc:sldMk cId="1295249903" sldId="771"/>
            <ac:spMk id="116" creationId="{3E05BD48-D832-1504-4A17-01229396CCFA}"/>
          </ac:spMkLst>
        </pc:spChg>
        <pc:spChg chg="add mod">
          <ac:chgData name="Nadine Fügi" userId="cb60bfdccb564d84" providerId="LiveId" clId="{82A802F4-E417-8543-9DCF-3369FD541B68}" dt="2022-05-16T08:22:28.154" v="2486" actId="1076"/>
          <ac:spMkLst>
            <pc:docMk/>
            <pc:sldMk cId="1295249903" sldId="771"/>
            <ac:spMk id="119" creationId="{9C6C7219-3103-4472-05AD-80082704DF5D}"/>
          </ac:spMkLst>
        </pc:spChg>
        <pc:cxnChg chg="mod">
          <ac:chgData name="Nadine Fügi" userId="cb60bfdccb564d84" providerId="LiveId" clId="{82A802F4-E417-8543-9DCF-3369FD541B68}" dt="2022-05-16T07:48:38.242" v="1475" actId="1076"/>
          <ac:cxnSpMkLst>
            <pc:docMk/>
            <pc:sldMk cId="1295249903" sldId="771"/>
            <ac:cxnSpMk id="25" creationId="{42DABD02-EFD8-D3F9-1786-A0EBB4634439}"/>
          </ac:cxnSpMkLst>
        </pc:cxnChg>
        <pc:cxnChg chg="del mod">
          <ac:chgData name="Nadine Fügi" userId="cb60bfdccb564d84" providerId="LiveId" clId="{82A802F4-E417-8543-9DCF-3369FD541B68}" dt="2022-05-16T08:18:03.685" v="2234" actId="478"/>
          <ac:cxnSpMkLst>
            <pc:docMk/>
            <pc:sldMk cId="1295249903" sldId="771"/>
            <ac:cxnSpMk id="26" creationId="{2F0251FB-3454-9C85-6E93-E2F0C62818EC}"/>
          </ac:cxnSpMkLst>
        </pc:cxnChg>
        <pc:cxnChg chg="del mod">
          <ac:chgData name="Nadine Fügi" userId="cb60bfdccb564d84" providerId="LiveId" clId="{82A802F4-E417-8543-9DCF-3369FD541B68}" dt="2022-05-16T08:18:05.720" v="2235" actId="478"/>
          <ac:cxnSpMkLst>
            <pc:docMk/>
            <pc:sldMk cId="1295249903" sldId="771"/>
            <ac:cxnSpMk id="27" creationId="{07528028-6932-CA8D-F3BA-30B576A80080}"/>
          </ac:cxnSpMkLst>
        </pc:cxnChg>
        <pc:cxnChg chg="mod">
          <ac:chgData name="Nadine Fügi" userId="cb60bfdccb564d84" providerId="LiveId" clId="{82A802F4-E417-8543-9DCF-3369FD541B68}" dt="2022-05-16T07:54:51.676" v="1517" actId="1076"/>
          <ac:cxnSpMkLst>
            <pc:docMk/>
            <pc:sldMk cId="1295249903" sldId="771"/>
            <ac:cxnSpMk id="28" creationId="{B4E35E60-695A-C971-CA93-5C5A74D59EEE}"/>
          </ac:cxnSpMkLst>
        </pc:cxnChg>
        <pc:cxnChg chg="del mod">
          <ac:chgData name="Nadine Fügi" userId="cb60bfdccb564d84" providerId="LiveId" clId="{82A802F4-E417-8543-9DCF-3369FD541B68}" dt="2022-05-16T08:10:36.589" v="2090" actId="478"/>
          <ac:cxnSpMkLst>
            <pc:docMk/>
            <pc:sldMk cId="1295249903" sldId="771"/>
            <ac:cxnSpMk id="29" creationId="{9BEB9B7B-5505-8452-36A7-BF96A9E6AA88}"/>
          </ac:cxnSpMkLst>
        </pc:cxnChg>
        <pc:cxnChg chg="del">
          <ac:chgData name="Nadine Fügi" userId="cb60bfdccb564d84" providerId="LiveId" clId="{82A802F4-E417-8543-9DCF-3369FD541B68}" dt="2022-05-16T07:59:16.611" v="1699" actId="478"/>
          <ac:cxnSpMkLst>
            <pc:docMk/>
            <pc:sldMk cId="1295249903" sldId="771"/>
            <ac:cxnSpMk id="30" creationId="{C80CB710-CE0B-CE07-BE50-A8B066692444}"/>
          </ac:cxnSpMkLst>
        </pc:cxnChg>
        <pc:cxnChg chg="mod">
          <ac:chgData name="Nadine Fügi" userId="cb60bfdccb564d84" providerId="LiveId" clId="{82A802F4-E417-8543-9DCF-3369FD541B68}" dt="2022-05-16T08:15:00.062" v="2180" actId="167"/>
          <ac:cxnSpMkLst>
            <pc:docMk/>
            <pc:sldMk cId="1295249903" sldId="771"/>
            <ac:cxnSpMk id="31" creationId="{E42C8C91-D238-EE8C-8B13-A843665A1FC7}"/>
          </ac:cxnSpMkLst>
        </pc:cxnChg>
        <pc:cxnChg chg="mod">
          <ac:chgData name="Nadine Fügi" userId="cb60bfdccb564d84" providerId="LiveId" clId="{82A802F4-E417-8543-9DCF-3369FD541B68}" dt="2022-05-16T08:19:29.638" v="2351" actId="167"/>
          <ac:cxnSpMkLst>
            <pc:docMk/>
            <pc:sldMk cId="1295249903" sldId="771"/>
            <ac:cxnSpMk id="32" creationId="{775C654E-C07E-A1B1-F7B6-7B760F86809C}"/>
          </ac:cxnSpMkLst>
        </pc:cxnChg>
        <pc:cxnChg chg="del mod">
          <ac:chgData name="Nadine Fügi" userId="cb60bfdccb564d84" providerId="LiveId" clId="{82A802F4-E417-8543-9DCF-3369FD541B68}" dt="2022-05-16T08:26:30.706" v="2830" actId="478"/>
          <ac:cxnSpMkLst>
            <pc:docMk/>
            <pc:sldMk cId="1295249903" sldId="771"/>
            <ac:cxnSpMk id="33" creationId="{1E2F483D-C692-6CF3-4AB9-5AB400E84277}"/>
          </ac:cxnSpMkLst>
        </pc:cxnChg>
        <pc:cxnChg chg="mod">
          <ac:chgData name="Nadine Fügi" userId="cb60bfdccb564d84" providerId="LiveId" clId="{82A802F4-E417-8543-9DCF-3369FD541B68}" dt="2022-05-16T08:23:18.096" v="2503" actId="167"/>
          <ac:cxnSpMkLst>
            <pc:docMk/>
            <pc:sldMk cId="1295249903" sldId="771"/>
            <ac:cxnSpMk id="35" creationId="{579D78E0-2DDA-11D4-B5B4-86289BB44716}"/>
          </ac:cxnSpMkLst>
        </pc:cxnChg>
        <pc:cxnChg chg="del mod">
          <ac:chgData name="Nadine Fügi" userId="cb60bfdccb564d84" providerId="LiveId" clId="{82A802F4-E417-8543-9DCF-3369FD541B68}" dt="2022-05-16T07:57:54.176" v="1617" actId="478"/>
          <ac:cxnSpMkLst>
            <pc:docMk/>
            <pc:sldMk cId="1295249903" sldId="771"/>
            <ac:cxnSpMk id="44" creationId="{6AF6F995-53E9-3F67-5445-196E3A72FC68}"/>
          </ac:cxnSpMkLst>
        </pc:cxnChg>
        <pc:cxnChg chg="del">
          <ac:chgData name="Nadine Fügi" userId="cb60bfdccb564d84" providerId="LiveId" clId="{82A802F4-E417-8543-9DCF-3369FD541B68}" dt="2022-05-16T07:59:14.286" v="1697" actId="478"/>
          <ac:cxnSpMkLst>
            <pc:docMk/>
            <pc:sldMk cId="1295249903" sldId="771"/>
            <ac:cxnSpMk id="45" creationId="{1A26AED3-E683-D09C-C83A-3462E3DB098E}"/>
          </ac:cxnSpMkLst>
        </pc:cxnChg>
        <pc:cxnChg chg="del">
          <ac:chgData name="Nadine Fügi" userId="cb60bfdccb564d84" providerId="LiveId" clId="{82A802F4-E417-8543-9DCF-3369FD541B68}" dt="2022-05-16T07:59:15.560" v="1698" actId="478"/>
          <ac:cxnSpMkLst>
            <pc:docMk/>
            <pc:sldMk cId="1295249903" sldId="771"/>
            <ac:cxnSpMk id="47" creationId="{3A9E68AC-AF2E-05A2-6B2C-BFF2FD0439F0}"/>
          </ac:cxnSpMkLst>
        </pc:cxnChg>
        <pc:cxnChg chg="mod">
          <ac:chgData name="Nadine Fügi" userId="cb60bfdccb564d84" providerId="LiveId" clId="{82A802F4-E417-8543-9DCF-3369FD541B68}" dt="2022-05-16T08:15:10.746" v="2182" actId="167"/>
          <ac:cxnSpMkLst>
            <pc:docMk/>
            <pc:sldMk cId="1295249903" sldId="771"/>
            <ac:cxnSpMk id="48" creationId="{0FACF8A3-FE54-9EBB-8770-CD6B6475FD7B}"/>
          </ac:cxnSpMkLst>
        </pc:cxnChg>
        <pc:cxnChg chg="del mod">
          <ac:chgData name="Nadine Fügi" userId="cb60bfdccb564d84" providerId="LiveId" clId="{82A802F4-E417-8543-9DCF-3369FD541B68}" dt="2022-05-16T08:26:31.965" v="2832" actId="478"/>
          <ac:cxnSpMkLst>
            <pc:docMk/>
            <pc:sldMk cId="1295249903" sldId="771"/>
            <ac:cxnSpMk id="49" creationId="{9EFB4690-3609-9C5D-582A-622D750424C4}"/>
          </ac:cxnSpMkLst>
        </pc:cxnChg>
        <pc:cxnChg chg="mod">
          <ac:chgData name="Nadine Fügi" userId="cb60bfdccb564d84" providerId="LiveId" clId="{82A802F4-E417-8543-9DCF-3369FD541B68}" dt="2022-05-16T08:19:55.388" v="2457" actId="167"/>
          <ac:cxnSpMkLst>
            <pc:docMk/>
            <pc:sldMk cId="1295249903" sldId="771"/>
            <ac:cxnSpMk id="51" creationId="{6C03BB3E-EC4A-6B41-F15A-943AAF7ABADF}"/>
          </ac:cxnSpMkLst>
        </pc:cxnChg>
        <pc:cxnChg chg="mod">
          <ac:chgData name="Nadine Fügi" userId="cb60bfdccb564d84" providerId="LiveId" clId="{82A802F4-E417-8543-9DCF-3369FD541B68}" dt="2022-05-16T08:16:17.336" v="2227" actId="14100"/>
          <ac:cxnSpMkLst>
            <pc:docMk/>
            <pc:sldMk cId="1295249903" sldId="771"/>
            <ac:cxnSpMk id="52" creationId="{E52E1018-F0A1-05A8-34B1-4B356193B203}"/>
          </ac:cxnSpMkLst>
        </pc:cxnChg>
        <pc:cxnChg chg="mod">
          <ac:chgData name="Nadine Fügi" userId="cb60bfdccb564d84" providerId="LiveId" clId="{82A802F4-E417-8543-9DCF-3369FD541B68}" dt="2022-05-16T08:18:33.527" v="2258" actId="1035"/>
          <ac:cxnSpMkLst>
            <pc:docMk/>
            <pc:sldMk cId="1295249903" sldId="771"/>
            <ac:cxnSpMk id="53" creationId="{44F80179-3334-C776-DCE3-F1F1A25A5EA2}"/>
          </ac:cxnSpMkLst>
        </pc:cxnChg>
        <pc:cxnChg chg="del mod">
          <ac:chgData name="Nadine Fügi" userId="cb60bfdccb564d84" providerId="LiveId" clId="{82A802F4-E417-8543-9DCF-3369FD541B68}" dt="2022-05-16T08:26:29.866" v="2829" actId="478"/>
          <ac:cxnSpMkLst>
            <pc:docMk/>
            <pc:sldMk cId="1295249903" sldId="771"/>
            <ac:cxnSpMk id="54" creationId="{8B5AB62B-F3D1-1961-9BBC-B356ED5332A4}"/>
          </ac:cxnSpMkLst>
        </pc:cxnChg>
        <pc:cxnChg chg="mod">
          <ac:chgData name="Nadine Fügi" userId="cb60bfdccb564d84" providerId="LiveId" clId="{82A802F4-E417-8543-9DCF-3369FD541B68}" dt="2022-05-16T08:19:04.271" v="2264" actId="167"/>
          <ac:cxnSpMkLst>
            <pc:docMk/>
            <pc:sldMk cId="1295249903" sldId="771"/>
            <ac:cxnSpMk id="55" creationId="{A82BFD0F-6BDD-D1DA-DE10-6292AF501294}"/>
          </ac:cxnSpMkLst>
        </pc:cxnChg>
        <pc:cxnChg chg="del mod">
          <ac:chgData name="Nadine Fügi" userId="cb60bfdccb564d84" providerId="LiveId" clId="{82A802F4-E417-8543-9DCF-3369FD541B68}" dt="2022-05-16T08:26:31.275" v="2831" actId="478"/>
          <ac:cxnSpMkLst>
            <pc:docMk/>
            <pc:sldMk cId="1295249903" sldId="771"/>
            <ac:cxnSpMk id="56" creationId="{855D1AE7-094F-3C46-E30E-9F53F179582B}"/>
          </ac:cxnSpMkLst>
        </pc:cxnChg>
        <pc:cxnChg chg="del mod">
          <ac:chgData name="Nadine Fügi" userId="cb60bfdccb564d84" providerId="LiveId" clId="{82A802F4-E417-8543-9DCF-3369FD541B68}" dt="2022-05-16T08:24:11.425" v="2643" actId="478"/>
          <ac:cxnSpMkLst>
            <pc:docMk/>
            <pc:sldMk cId="1295249903" sldId="771"/>
            <ac:cxnSpMk id="57" creationId="{74440305-5218-AE21-27FA-FE8B79A5AC92}"/>
          </ac:cxnSpMkLst>
        </pc:cxnChg>
        <pc:cxnChg chg="mod">
          <ac:chgData name="Nadine Fügi" userId="cb60bfdccb564d84" providerId="LiveId" clId="{82A802F4-E417-8543-9DCF-3369FD541B68}" dt="2022-05-16T08:23:52.751" v="2590" actId="167"/>
          <ac:cxnSpMkLst>
            <pc:docMk/>
            <pc:sldMk cId="1295249903" sldId="771"/>
            <ac:cxnSpMk id="58" creationId="{013D299F-CBD0-E124-2AEB-5C44C543FCC0}"/>
          </ac:cxnSpMkLst>
        </pc:cxnChg>
        <pc:cxnChg chg="del mod">
          <ac:chgData name="Nadine Fügi" userId="cb60bfdccb564d84" providerId="LiveId" clId="{82A802F4-E417-8543-9DCF-3369FD541B68}" dt="2022-05-16T08:22:54.570" v="2499" actId="478"/>
          <ac:cxnSpMkLst>
            <pc:docMk/>
            <pc:sldMk cId="1295249903" sldId="771"/>
            <ac:cxnSpMk id="59" creationId="{FA13EE14-5511-8E3A-3356-A9079761CE36}"/>
          </ac:cxnSpMkLst>
        </pc:cxnChg>
        <pc:cxnChg chg="mod">
          <ac:chgData name="Nadine Fügi" userId="cb60bfdccb564d84" providerId="LiveId" clId="{82A802F4-E417-8543-9DCF-3369FD541B68}" dt="2022-05-16T08:25:36.721" v="2748" actId="167"/>
          <ac:cxnSpMkLst>
            <pc:docMk/>
            <pc:sldMk cId="1295249903" sldId="771"/>
            <ac:cxnSpMk id="60" creationId="{10082AEC-563E-C1E7-B805-BF6DC1AC873F}"/>
          </ac:cxnSpMkLst>
        </pc:cxnChg>
        <pc:cxnChg chg="mod">
          <ac:chgData name="Nadine Fügi" userId="cb60bfdccb564d84" providerId="LiveId" clId="{82A802F4-E417-8543-9DCF-3369FD541B68}" dt="2022-05-16T08:26:24.645" v="2828" actId="14100"/>
          <ac:cxnSpMkLst>
            <pc:docMk/>
            <pc:sldMk cId="1295249903" sldId="771"/>
            <ac:cxnSpMk id="61" creationId="{96F33EDB-0E05-CF39-E6C7-F1F79D8AAB72}"/>
          </ac:cxnSpMkLst>
        </pc:cxnChg>
        <pc:cxnChg chg="del mod">
          <ac:chgData name="Nadine Fügi" userId="cb60bfdccb564d84" providerId="LiveId" clId="{82A802F4-E417-8543-9DCF-3369FD541B68}" dt="2022-05-16T08:10:31.416" v="2089" actId="478"/>
          <ac:cxnSpMkLst>
            <pc:docMk/>
            <pc:sldMk cId="1295249903" sldId="771"/>
            <ac:cxnSpMk id="63" creationId="{AC2C18E5-B289-5E9C-0A38-3F2933C3C142}"/>
          </ac:cxnSpMkLst>
        </pc:cxnChg>
        <pc:cxnChg chg="del mod">
          <ac:chgData name="Nadine Fügi" userId="cb60bfdccb564d84" providerId="LiveId" clId="{82A802F4-E417-8543-9DCF-3369FD541B68}" dt="2022-05-16T07:57:20.264" v="1550" actId="478"/>
          <ac:cxnSpMkLst>
            <pc:docMk/>
            <pc:sldMk cId="1295249903" sldId="771"/>
            <ac:cxnSpMk id="65" creationId="{1B32FD7B-EC50-2927-8B2E-428B089C0201}"/>
          </ac:cxnSpMkLst>
        </pc:cxnChg>
        <pc:cxnChg chg="del">
          <ac:chgData name="Nadine Fügi" userId="cb60bfdccb564d84" providerId="LiveId" clId="{82A802F4-E417-8543-9DCF-3369FD541B68}" dt="2022-05-16T07:58:51.128" v="1696" actId="478"/>
          <ac:cxnSpMkLst>
            <pc:docMk/>
            <pc:sldMk cId="1295249903" sldId="771"/>
            <ac:cxnSpMk id="66" creationId="{18B02C1F-0526-7E79-D74D-1EFB30928EA9}"/>
          </ac:cxnSpMkLst>
        </pc:cxnChg>
        <pc:cxnChg chg="del mod">
          <ac:chgData name="Nadine Fügi" userId="cb60bfdccb564d84" providerId="LiveId" clId="{82A802F4-E417-8543-9DCF-3369FD541B68}" dt="2022-05-16T07:57:52.437" v="1616" actId="478"/>
          <ac:cxnSpMkLst>
            <pc:docMk/>
            <pc:sldMk cId="1295249903" sldId="771"/>
            <ac:cxnSpMk id="67" creationId="{FE11033A-F5CD-EAFF-3012-CA068C5FB565}"/>
          </ac:cxnSpMkLst>
        </pc:cxnChg>
        <pc:cxnChg chg="mod">
          <ac:chgData name="Nadine Fügi" userId="cb60bfdccb564d84" providerId="LiveId" clId="{82A802F4-E417-8543-9DCF-3369FD541B68}" dt="2022-05-16T08:15:22.506" v="2184" actId="167"/>
          <ac:cxnSpMkLst>
            <pc:docMk/>
            <pc:sldMk cId="1295249903" sldId="771"/>
            <ac:cxnSpMk id="68" creationId="{3E97E94D-73D4-AE97-EDDB-525C14476065}"/>
          </ac:cxnSpMkLst>
        </pc:cxnChg>
        <pc:cxnChg chg="add mod">
          <ac:chgData name="Nadine Fügi" userId="cb60bfdccb564d84" providerId="LiveId" clId="{82A802F4-E417-8543-9DCF-3369FD541B68}" dt="2022-05-16T07:55:24.955" v="1528" actId="14100"/>
          <ac:cxnSpMkLst>
            <pc:docMk/>
            <pc:sldMk cId="1295249903" sldId="771"/>
            <ac:cxnSpMk id="95" creationId="{BC475093-30C0-4DF5-3D59-2D78E48929A0}"/>
          </ac:cxnSpMkLst>
        </pc:cxnChg>
        <pc:cxnChg chg="add mod">
          <ac:chgData name="Nadine Fügi" userId="cb60bfdccb564d84" providerId="LiveId" clId="{82A802F4-E417-8543-9DCF-3369FD541B68}" dt="2022-05-16T07:58:43.988" v="1695" actId="14100"/>
          <ac:cxnSpMkLst>
            <pc:docMk/>
            <pc:sldMk cId="1295249903" sldId="771"/>
            <ac:cxnSpMk id="104" creationId="{52435A73-E42B-CFBE-2CE2-05C1F180B722}"/>
          </ac:cxnSpMkLst>
        </pc:cxnChg>
        <pc:cxnChg chg="add mod">
          <ac:chgData name="Nadine Fügi" userId="cb60bfdccb564d84" providerId="LiveId" clId="{82A802F4-E417-8543-9DCF-3369FD541B68}" dt="2022-05-16T07:58:18.287" v="1664" actId="1037"/>
          <ac:cxnSpMkLst>
            <pc:docMk/>
            <pc:sldMk cId="1295249903" sldId="771"/>
            <ac:cxnSpMk id="105" creationId="{342530BC-0265-0908-386B-5F68B8B94DE2}"/>
          </ac:cxnSpMkLst>
        </pc:cxnChg>
        <pc:cxnChg chg="add mod">
          <ac:chgData name="Nadine Fügi" userId="cb60bfdccb564d84" providerId="LiveId" clId="{82A802F4-E417-8543-9DCF-3369FD541B68}" dt="2022-05-16T07:58:27.471" v="1675" actId="1035"/>
          <ac:cxnSpMkLst>
            <pc:docMk/>
            <pc:sldMk cId="1295249903" sldId="771"/>
            <ac:cxnSpMk id="106" creationId="{0071C0A7-60B3-6AF5-EA01-700A6C27BD4A}"/>
          </ac:cxnSpMkLst>
        </pc:cxnChg>
        <pc:cxnChg chg="add mod">
          <ac:chgData name="Nadine Fügi" userId="cb60bfdccb564d84" providerId="LiveId" clId="{82A802F4-E417-8543-9DCF-3369FD541B68}" dt="2022-05-16T07:58:39.376" v="1693" actId="1038"/>
          <ac:cxnSpMkLst>
            <pc:docMk/>
            <pc:sldMk cId="1295249903" sldId="771"/>
            <ac:cxnSpMk id="107" creationId="{25B8BA4B-6F68-2226-88F8-9FFDB3948CC6}"/>
          </ac:cxnSpMkLst>
        </pc:cxnChg>
        <pc:cxnChg chg="add del mod">
          <ac:chgData name="Nadine Fügi" userId="cb60bfdccb564d84" providerId="LiveId" clId="{82A802F4-E417-8543-9DCF-3369FD541B68}" dt="2022-05-16T08:02:11.095" v="1936" actId="478"/>
          <ac:cxnSpMkLst>
            <pc:docMk/>
            <pc:sldMk cId="1295249903" sldId="771"/>
            <ac:cxnSpMk id="108" creationId="{4F6D84D0-9D5A-AED2-CE90-7C01403833A9}"/>
          </ac:cxnSpMkLst>
        </pc:cxnChg>
        <pc:cxnChg chg="add mod">
          <ac:chgData name="Nadine Fügi" userId="cb60bfdccb564d84" providerId="LiveId" clId="{82A802F4-E417-8543-9DCF-3369FD541B68}" dt="2022-05-16T08:01:52.195" v="1925" actId="14100"/>
          <ac:cxnSpMkLst>
            <pc:docMk/>
            <pc:sldMk cId="1295249903" sldId="771"/>
            <ac:cxnSpMk id="109" creationId="{5493AF31-4C6A-2FDE-021D-C97C8C0F61A0}"/>
          </ac:cxnSpMkLst>
        </pc:cxnChg>
        <pc:cxnChg chg="add mod">
          <ac:chgData name="Nadine Fügi" userId="cb60bfdccb564d84" providerId="LiveId" clId="{82A802F4-E417-8543-9DCF-3369FD541B68}" dt="2022-05-16T08:02:07.029" v="1935" actId="14100"/>
          <ac:cxnSpMkLst>
            <pc:docMk/>
            <pc:sldMk cId="1295249903" sldId="771"/>
            <ac:cxnSpMk id="110" creationId="{4F71BE06-0616-6511-5E87-2ACE55D25A93}"/>
          </ac:cxnSpMkLst>
        </pc:cxnChg>
        <pc:cxnChg chg="add mod">
          <ac:chgData name="Nadine Fügi" userId="cb60bfdccb564d84" providerId="LiveId" clId="{82A802F4-E417-8543-9DCF-3369FD541B68}" dt="2022-05-16T08:04:47.156" v="2009" actId="1076"/>
          <ac:cxnSpMkLst>
            <pc:docMk/>
            <pc:sldMk cId="1295249903" sldId="771"/>
            <ac:cxnSpMk id="111" creationId="{C230D78B-109C-BA9B-AC0F-0477B0C4A564}"/>
          </ac:cxnSpMkLst>
        </pc:cxnChg>
        <pc:cxnChg chg="add mod">
          <ac:chgData name="Nadine Fügi" userId="cb60bfdccb564d84" providerId="LiveId" clId="{82A802F4-E417-8543-9DCF-3369FD541B68}" dt="2022-05-16T08:04:05.289" v="1997" actId="1038"/>
          <ac:cxnSpMkLst>
            <pc:docMk/>
            <pc:sldMk cId="1295249903" sldId="771"/>
            <ac:cxnSpMk id="112" creationId="{6EB4C4FE-E276-969C-7EC7-BBB40B38FD55}"/>
          </ac:cxnSpMkLst>
        </pc:cxnChg>
        <pc:cxnChg chg="add mod">
          <ac:chgData name="Nadine Fügi" userId="cb60bfdccb564d84" providerId="LiveId" clId="{82A802F4-E417-8543-9DCF-3369FD541B68}" dt="2022-05-16T08:10:58.415" v="2124" actId="167"/>
          <ac:cxnSpMkLst>
            <pc:docMk/>
            <pc:sldMk cId="1295249903" sldId="771"/>
            <ac:cxnSpMk id="113" creationId="{B7554908-674F-8200-7B8F-E96AB7E27D40}"/>
          </ac:cxnSpMkLst>
        </pc:cxnChg>
        <pc:cxnChg chg="add mod">
          <ac:chgData name="Nadine Fügi" userId="cb60bfdccb564d84" providerId="LiveId" clId="{82A802F4-E417-8543-9DCF-3369FD541B68}" dt="2022-05-16T08:18:29.782" v="2257" actId="167"/>
          <ac:cxnSpMkLst>
            <pc:docMk/>
            <pc:sldMk cId="1295249903" sldId="771"/>
            <ac:cxnSpMk id="114" creationId="{5FE30F2C-744A-2D78-484E-FA65AAA1281D}"/>
          </ac:cxnSpMkLst>
        </pc:cxnChg>
        <pc:cxnChg chg="add mod">
          <ac:chgData name="Nadine Fügi" userId="cb60bfdccb564d84" providerId="LiveId" clId="{82A802F4-E417-8543-9DCF-3369FD541B68}" dt="2022-05-16T08:20:08.605" v="2460" actId="167"/>
          <ac:cxnSpMkLst>
            <pc:docMk/>
            <pc:sldMk cId="1295249903" sldId="771"/>
            <ac:cxnSpMk id="117" creationId="{0DBABFC7-9D4C-EBBD-FE0A-4489321D3469}"/>
          </ac:cxnSpMkLst>
        </pc:cxnChg>
        <pc:cxnChg chg="add mod">
          <ac:chgData name="Nadine Fügi" userId="cb60bfdccb564d84" providerId="LiveId" clId="{82A802F4-E417-8543-9DCF-3369FD541B68}" dt="2022-05-16T08:20:21.722" v="2463" actId="167"/>
          <ac:cxnSpMkLst>
            <pc:docMk/>
            <pc:sldMk cId="1295249903" sldId="771"/>
            <ac:cxnSpMk id="118" creationId="{5512CBD2-EB1E-1EF0-077D-A60F5E0B49F8}"/>
          </ac:cxnSpMkLst>
        </pc:cxnChg>
        <pc:cxnChg chg="add mod">
          <ac:chgData name="Nadine Fügi" userId="cb60bfdccb564d84" providerId="LiveId" clId="{82A802F4-E417-8543-9DCF-3369FD541B68}" dt="2022-05-16T08:26:02.072" v="2820" actId="1038"/>
          <ac:cxnSpMkLst>
            <pc:docMk/>
            <pc:sldMk cId="1295249903" sldId="771"/>
            <ac:cxnSpMk id="120" creationId="{4A70D908-5380-C355-08F7-08A529B2B113}"/>
          </ac:cxnSpMkLst>
        </pc:cxnChg>
      </pc:sldChg>
    </pc:docChg>
  </pc:docChgLst>
  <pc:docChgLst>
    <pc:chgData name="Bernadette Vogt" userId="061c16f4cd9e7ea0" providerId="LiveId" clId="{4FC197E7-8DF2-435F-A847-C3517C58D73B}"/>
    <pc:docChg chg="undo custSel addSld delSld modSld sldOrd">
      <pc:chgData name="Bernadette Vogt" userId="061c16f4cd9e7ea0" providerId="LiveId" clId="{4FC197E7-8DF2-435F-A847-C3517C58D73B}" dt="2022-05-15T18:11:27.619" v="1051" actId="6549"/>
      <pc:docMkLst>
        <pc:docMk/>
      </pc:docMkLst>
      <pc:sldChg chg="modSp mod">
        <pc:chgData name="Bernadette Vogt" userId="061c16f4cd9e7ea0" providerId="LiveId" clId="{4FC197E7-8DF2-435F-A847-C3517C58D73B}" dt="2022-05-15T18:11:27.619" v="1051" actId="6549"/>
        <pc:sldMkLst>
          <pc:docMk/>
          <pc:sldMk cId="1965510922" sldId="257"/>
        </pc:sldMkLst>
        <pc:spChg chg="mod">
          <ac:chgData name="Bernadette Vogt" userId="061c16f4cd9e7ea0" providerId="LiveId" clId="{4FC197E7-8DF2-435F-A847-C3517C58D73B}" dt="2022-05-15T18:11:27.619" v="1051" actId="6549"/>
          <ac:spMkLst>
            <pc:docMk/>
            <pc:sldMk cId="1965510922" sldId="257"/>
            <ac:spMk id="3" creationId="{00000000-0000-0000-0000-000000000000}"/>
          </ac:spMkLst>
        </pc:spChg>
      </pc:sldChg>
      <pc:sldChg chg="modSp mod">
        <pc:chgData name="Bernadette Vogt" userId="061c16f4cd9e7ea0" providerId="LiveId" clId="{4FC197E7-8DF2-435F-A847-C3517C58D73B}" dt="2022-05-13T18:53:56.651" v="42" actId="20577"/>
        <pc:sldMkLst>
          <pc:docMk/>
          <pc:sldMk cId="2803804740" sldId="258"/>
        </pc:sldMkLst>
        <pc:spChg chg="mod">
          <ac:chgData name="Bernadette Vogt" userId="061c16f4cd9e7ea0" providerId="LiveId" clId="{4FC197E7-8DF2-435F-A847-C3517C58D73B}" dt="2022-05-13T18:53:56.651" v="42" actId="20577"/>
          <ac:spMkLst>
            <pc:docMk/>
            <pc:sldMk cId="2803804740" sldId="258"/>
            <ac:spMk id="3" creationId="{00000000-0000-0000-0000-000000000000}"/>
          </ac:spMkLst>
        </pc:spChg>
      </pc:sldChg>
      <pc:sldChg chg="addSp modSp mod">
        <pc:chgData name="Bernadette Vogt" userId="061c16f4cd9e7ea0" providerId="LiveId" clId="{4FC197E7-8DF2-435F-A847-C3517C58D73B}" dt="2022-05-15T16:59:21.312" v="311" actId="14100"/>
        <pc:sldMkLst>
          <pc:docMk/>
          <pc:sldMk cId="3299785453" sldId="473"/>
        </pc:sldMkLst>
        <pc:spChg chg="mod">
          <ac:chgData name="Bernadette Vogt" userId="061c16f4cd9e7ea0" providerId="LiveId" clId="{4FC197E7-8DF2-435F-A847-C3517C58D73B}" dt="2022-05-15T16:56:28.841" v="88" actId="20577"/>
          <ac:spMkLst>
            <pc:docMk/>
            <pc:sldMk cId="3299785453" sldId="473"/>
            <ac:spMk id="2" creationId="{00000000-0000-0000-0000-000000000000}"/>
          </ac:spMkLst>
        </pc:spChg>
        <pc:spChg chg="mod">
          <ac:chgData name="Bernadette Vogt" userId="061c16f4cd9e7ea0" providerId="LiveId" clId="{4FC197E7-8DF2-435F-A847-C3517C58D73B}" dt="2022-05-15T16:58:50.861" v="304" actId="6549"/>
          <ac:spMkLst>
            <pc:docMk/>
            <pc:sldMk cId="3299785453" sldId="473"/>
            <ac:spMk id="3" creationId="{00000000-0000-0000-0000-000000000000}"/>
          </ac:spMkLst>
        </pc:spChg>
        <pc:picChg chg="add mod">
          <ac:chgData name="Bernadette Vogt" userId="061c16f4cd9e7ea0" providerId="LiveId" clId="{4FC197E7-8DF2-435F-A847-C3517C58D73B}" dt="2022-05-15T16:59:21.312" v="311" actId="14100"/>
          <ac:picMkLst>
            <pc:docMk/>
            <pc:sldMk cId="3299785453" sldId="473"/>
            <ac:picMk id="6" creationId="{CF8130F7-E86A-E0FC-DDA2-6A084D5E1AB3}"/>
          </ac:picMkLst>
        </pc:picChg>
      </pc:sldChg>
      <pc:sldChg chg="modSp mod">
        <pc:chgData name="Bernadette Vogt" userId="061c16f4cd9e7ea0" providerId="LiveId" clId="{4FC197E7-8DF2-435F-A847-C3517C58D73B}" dt="2022-05-15T17:38:15.684" v="559" actId="6549"/>
        <pc:sldMkLst>
          <pc:docMk/>
          <pc:sldMk cId="1932762084" sldId="495"/>
        </pc:sldMkLst>
        <pc:spChg chg="mod">
          <ac:chgData name="Bernadette Vogt" userId="061c16f4cd9e7ea0" providerId="LiveId" clId="{4FC197E7-8DF2-435F-A847-C3517C58D73B}" dt="2022-05-15T17:38:15.684" v="559" actId="6549"/>
          <ac:spMkLst>
            <pc:docMk/>
            <pc:sldMk cId="1932762084" sldId="495"/>
            <ac:spMk id="2" creationId="{00000000-0000-0000-0000-000000000000}"/>
          </ac:spMkLst>
        </pc:spChg>
        <pc:spChg chg="mod">
          <ac:chgData name="Bernadette Vogt" userId="061c16f4cd9e7ea0" providerId="LiveId" clId="{4FC197E7-8DF2-435F-A847-C3517C58D73B}" dt="2022-05-15T17:37:59.750" v="548" actId="207"/>
          <ac:spMkLst>
            <pc:docMk/>
            <pc:sldMk cId="1932762084" sldId="495"/>
            <ac:spMk id="3" creationId="{00000000-0000-0000-0000-000000000000}"/>
          </ac:spMkLst>
        </pc:spChg>
        <pc:spChg chg="mod">
          <ac:chgData name="Bernadette Vogt" userId="061c16f4cd9e7ea0" providerId="LiveId" clId="{4FC197E7-8DF2-435F-A847-C3517C58D73B}" dt="2022-05-15T17:36:42.875" v="516" actId="20577"/>
          <ac:spMkLst>
            <pc:docMk/>
            <pc:sldMk cId="1932762084" sldId="495"/>
            <ac:spMk id="7" creationId="{DEBC2931-CAC8-47D0-BD9C-00C78DBAE562}"/>
          </ac:spMkLst>
        </pc:spChg>
      </pc:sldChg>
      <pc:sldChg chg="modSp mod ord">
        <pc:chgData name="Bernadette Vogt" userId="061c16f4cd9e7ea0" providerId="LiveId" clId="{4FC197E7-8DF2-435F-A847-C3517C58D73B}" dt="2022-05-15T18:07:30.584" v="1022" actId="20577"/>
        <pc:sldMkLst>
          <pc:docMk/>
          <pc:sldMk cId="168055810" sldId="497"/>
        </pc:sldMkLst>
        <pc:spChg chg="mod">
          <ac:chgData name="Bernadette Vogt" userId="061c16f4cd9e7ea0" providerId="LiveId" clId="{4FC197E7-8DF2-435F-A847-C3517C58D73B}" dt="2022-05-15T18:07:30.584" v="1022" actId="20577"/>
          <ac:spMkLst>
            <pc:docMk/>
            <pc:sldMk cId="168055810" sldId="497"/>
            <ac:spMk id="3" creationId="{00000000-0000-0000-0000-000000000000}"/>
          </ac:spMkLst>
        </pc:spChg>
      </pc:sldChg>
      <pc:sldChg chg="del">
        <pc:chgData name="Bernadette Vogt" userId="061c16f4cd9e7ea0" providerId="LiveId" clId="{4FC197E7-8DF2-435F-A847-C3517C58D73B}" dt="2022-05-13T18:46:35.565" v="3" actId="47"/>
        <pc:sldMkLst>
          <pc:docMk/>
          <pc:sldMk cId="3702187404" sldId="616"/>
        </pc:sldMkLst>
      </pc:sldChg>
      <pc:sldChg chg="del">
        <pc:chgData name="Bernadette Vogt" userId="061c16f4cd9e7ea0" providerId="LiveId" clId="{4FC197E7-8DF2-435F-A847-C3517C58D73B}" dt="2022-05-13T18:46:27.426" v="0" actId="47"/>
        <pc:sldMkLst>
          <pc:docMk/>
          <pc:sldMk cId="1641688162" sldId="671"/>
        </pc:sldMkLst>
      </pc:sldChg>
      <pc:sldChg chg="del">
        <pc:chgData name="Bernadette Vogt" userId="061c16f4cd9e7ea0" providerId="LiveId" clId="{4FC197E7-8DF2-435F-A847-C3517C58D73B}" dt="2022-05-13T18:46:33.470" v="2" actId="47"/>
        <pc:sldMkLst>
          <pc:docMk/>
          <pc:sldMk cId="2296071925" sldId="696"/>
        </pc:sldMkLst>
      </pc:sldChg>
      <pc:sldChg chg="del">
        <pc:chgData name="Bernadette Vogt" userId="061c16f4cd9e7ea0" providerId="LiveId" clId="{4FC197E7-8DF2-435F-A847-C3517C58D73B}" dt="2022-05-13T18:46:29.998" v="1" actId="47"/>
        <pc:sldMkLst>
          <pc:docMk/>
          <pc:sldMk cId="3858466775" sldId="697"/>
        </pc:sldMkLst>
      </pc:sldChg>
      <pc:sldChg chg="addSp modSp mod">
        <pc:chgData name="Bernadette Vogt" userId="061c16f4cd9e7ea0" providerId="LiveId" clId="{4FC197E7-8DF2-435F-A847-C3517C58D73B}" dt="2022-05-15T17:39:31.660" v="602" actId="14100"/>
        <pc:sldMkLst>
          <pc:docMk/>
          <pc:sldMk cId="3700987793" sldId="736"/>
        </pc:sldMkLst>
        <pc:spChg chg="mod">
          <ac:chgData name="Bernadette Vogt" userId="061c16f4cd9e7ea0" providerId="LiveId" clId="{4FC197E7-8DF2-435F-A847-C3517C58D73B}" dt="2022-05-15T17:39:17.477" v="599" actId="1076"/>
          <ac:spMkLst>
            <pc:docMk/>
            <pc:sldMk cId="3700987793" sldId="736"/>
            <ac:spMk id="2" creationId="{00000000-0000-0000-0000-000000000000}"/>
          </ac:spMkLst>
        </pc:spChg>
        <pc:picChg chg="add mod">
          <ac:chgData name="Bernadette Vogt" userId="061c16f4cd9e7ea0" providerId="LiveId" clId="{4FC197E7-8DF2-435F-A847-C3517C58D73B}" dt="2022-05-15T17:39:31.660" v="602" actId="14100"/>
          <ac:picMkLst>
            <pc:docMk/>
            <pc:sldMk cId="3700987793" sldId="736"/>
            <ac:picMk id="6" creationId="{F12381AC-BC3D-D447-505F-3D8FB34C4F53}"/>
          </ac:picMkLst>
        </pc:picChg>
      </pc:sldChg>
      <pc:sldChg chg="addSp modSp new mod">
        <pc:chgData name="Bernadette Vogt" userId="061c16f4cd9e7ea0" providerId="LiveId" clId="{4FC197E7-8DF2-435F-A847-C3517C58D73B}" dt="2022-05-15T17:22:08.153" v="375" actId="1076"/>
        <pc:sldMkLst>
          <pc:docMk/>
          <pc:sldMk cId="1747033411" sldId="762"/>
        </pc:sldMkLst>
        <pc:spChg chg="mod">
          <ac:chgData name="Bernadette Vogt" userId="061c16f4cd9e7ea0" providerId="LiveId" clId="{4FC197E7-8DF2-435F-A847-C3517C58D73B}" dt="2022-05-15T16:59:55.375" v="326" actId="20577"/>
          <ac:spMkLst>
            <pc:docMk/>
            <pc:sldMk cId="1747033411" sldId="762"/>
            <ac:spMk id="3" creationId="{CB7B9D39-A01A-F4A8-E472-B13D275787DA}"/>
          </ac:spMkLst>
        </pc:spChg>
        <pc:picChg chg="add mod">
          <ac:chgData name="Bernadette Vogt" userId="061c16f4cd9e7ea0" providerId="LiveId" clId="{4FC197E7-8DF2-435F-A847-C3517C58D73B}" dt="2022-05-15T17:22:08.153" v="375" actId="1076"/>
          <ac:picMkLst>
            <pc:docMk/>
            <pc:sldMk cId="1747033411" sldId="762"/>
            <ac:picMk id="5" creationId="{43230A7B-C71E-26E2-B241-032DA5B50069}"/>
          </ac:picMkLst>
        </pc:picChg>
      </pc:sldChg>
      <pc:sldChg chg="addSp delSp modSp new mod modClrScheme chgLayout">
        <pc:chgData name="Bernadette Vogt" userId="061c16f4cd9e7ea0" providerId="LiveId" clId="{4FC197E7-8DF2-435F-A847-C3517C58D73B}" dt="2022-05-15T17:34:43.970" v="514" actId="20577"/>
        <pc:sldMkLst>
          <pc:docMk/>
          <pc:sldMk cId="4032490125" sldId="763"/>
        </pc:sldMkLst>
        <pc:spChg chg="mod ord">
          <ac:chgData name="Bernadette Vogt" userId="061c16f4cd9e7ea0" providerId="LiveId" clId="{4FC197E7-8DF2-435F-A847-C3517C58D73B}" dt="2022-05-15T17:23:04.883" v="378" actId="700"/>
          <ac:spMkLst>
            <pc:docMk/>
            <pc:sldMk cId="4032490125" sldId="763"/>
            <ac:spMk id="2" creationId="{7857ADAF-2E98-8314-0C0E-D249F48E2F2F}"/>
          </ac:spMkLst>
        </pc:spChg>
        <pc:spChg chg="del">
          <ac:chgData name="Bernadette Vogt" userId="061c16f4cd9e7ea0" providerId="LiveId" clId="{4FC197E7-8DF2-435F-A847-C3517C58D73B}" dt="2022-05-15T17:21:32.165" v="355"/>
          <ac:spMkLst>
            <pc:docMk/>
            <pc:sldMk cId="4032490125" sldId="763"/>
            <ac:spMk id="3" creationId="{7B27E16D-742B-A1A3-6F9E-EFDA111BD47A}"/>
          </ac:spMkLst>
        </pc:spChg>
        <pc:spChg chg="mod ord">
          <ac:chgData name="Bernadette Vogt" userId="061c16f4cd9e7ea0" providerId="LiveId" clId="{4FC197E7-8DF2-435F-A847-C3517C58D73B}" dt="2022-05-15T17:23:04.883" v="378" actId="700"/>
          <ac:spMkLst>
            <pc:docMk/>
            <pc:sldMk cId="4032490125" sldId="763"/>
            <ac:spMk id="4" creationId="{B81CF177-64DD-9E86-D886-3BF54C90E917}"/>
          </ac:spMkLst>
        </pc:spChg>
        <pc:spChg chg="add mod ord">
          <ac:chgData name="Bernadette Vogt" userId="061c16f4cd9e7ea0" providerId="LiveId" clId="{4FC197E7-8DF2-435F-A847-C3517C58D73B}" dt="2022-05-15T17:34:43.970" v="514" actId="20577"/>
          <ac:spMkLst>
            <pc:docMk/>
            <pc:sldMk cId="4032490125" sldId="763"/>
            <ac:spMk id="7" creationId="{A7E03CA3-D458-431A-A0BA-B5F6FF23A7D4}"/>
          </ac:spMkLst>
        </pc:spChg>
        <pc:picChg chg="add mod ord">
          <ac:chgData name="Bernadette Vogt" userId="061c16f4cd9e7ea0" providerId="LiveId" clId="{4FC197E7-8DF2-435F-A847-C3517C58D73B}" dt="2022-05-15T17:23:12.652" v="380" actId="14100"/>
          <ac:picMkLst>
            <pc:docMk/>
            <pc:sldMk cId="4032490125" sldId="763"/>
            <ac:picMk id="5" creationId="{076037FA-95EA-9FBF-B6C8-D1B88430E864}"/>
          </ac:picMkLst>
        </pc:picChg>
        <pc:picChg chg="add mod">
          <ac:chgData name="Bernadette Vogt" userId="061c16f4cd9e7ea0" providerId="LiveId" clId="{4FC197E7-8DF2-435F-A847-C3517C58D73B}" dt="2022-05-15T17:23:48.099" v="411" actId="14100"/>
          <ac:picMkLst>
            <pc:docMk/>
            <pc:sldMk cId="4032490125" sldId="763"/>
            <ac:picMk id="6" creationId="{9BA3B778-30C0-4297-CA35-04BFA49ED987}"/>
          </ac:picMkLst>
        </pc:picChg>
      </pc:sldChg>
      <pc:sldChg chg="addSp delSp modSp new mod">
        <pc:chgData name="Bernadette Vogt" userId="061c16f4cd9e7ea0" providerId="LiveId" clId="{4FC197E7-8DF2-435F-A847-C3517C58D73B}" dt="2022-05-15T17:38:40.190" v="584" actId="20577"/>
        <pc:sldMkLst>
          <pc:docMk/>
          <pc:sldMk cId="395776854" sldId="764"/>
        </pc:sldMkLst>
        <pc:spChg chg="mod">
          <ac:chgData name="Bernadette Vogt" userId="061c16f4cd9e7ea0" providerId="LiveId" clId="{4FC197E7-8DF2-435F-A847-C3517C58D73B}" dt="2022-05-15T17:38:40.190" v="584" actId="20577"/>
          <ac:spMkLst>
            <pc:docMk/>
            <pc:sldMk cId="395776854" sldId="764"/>
            <ac:spMk id="2" creationId="{A3EA0C50-F7FE-0F16-4860-59842669EF8A}"/>
          </ac:spMkLst>
        </pc:spChg>
        <pc:spChg chg="del">
          <ac:chgData name="Bernadette Vogt" userId="061c16f4cd9e7ea0" providerId="LiveId" clId="{4FC197E7-8DF2-435F-A847-C3517C58D73B}" dt="2022-05-15T17:36:31.961" v="515"/>
          <ac:spMkLst>
            <pc:docMk/>
            <pc:sldMk cId="395776854" sldId="764"/>
            <ac:spMk id="3" creationId="{E0E0750D-0FB6-8D15-0EE2-F23A57417982}"/>
          </ac:spMkLst>
        </pc:spChg>
        <pc:picChg chg="add mod">
          <ac:chgData name="Bernadette Vogt" userId="061c16f4cd9e7ea0" providerId="LiveId" clId="{4FC197E7-8DF2-435F-A847-C3517C58D73B}" dt="2022-05-15T17:36:31.961" v="515"/>
          <ac:picMkLst>
            <pc:docMk/>
            <pc:sldMk cId="395776854" sldId="764"/>
            <ac:picMk id="5" creationId="{38ACF775-FBFF-F3F0-7E5A-F7DCA12EEEB0}"/>
          </ac:picMkLst>
        </pc:picChg>
      </pc:sldChg>
      <pc:sldChg chg="addSp modSp new mod">
        <pc:chgData name="Bernadette Vogt" userId="061c16f4cd9e7ea0" providerId="LiveId" clId="{4FC197E7-8DF2-435F-A847-C3517C58D73B}" dt="2022-05-15T17:14:47.027" v="354" actId="20577"/>
        <pc:sldMkLst>
          <pc:docMk/>
          <pc:sldMk cId="1404713493" sldId="765"/>
        </pc:sldMkLst>
        <pc:spChg chg="mod">
          <ac:chgData name="Bernadette Vogt" userId="061c16f4cd9e7ea0" providerId="LiveId" clId="{4FC197E7-8DF2-435F-A847-C3517C58D73B}" dt="2022-05-15T17:14:47.027" v="354" actId="20577"/>
          <ac:spMkLst>
            <pc:docMk/>
            <pc:sldMk cId="1404713493" sldId="765"/>
            <ac:spMk id="2" creationId="{6AFCA5C3-0E98-30EB-EB25-CD851D333B31}"/>
          </ac:spMkLst>
        </pc:spChg>
        <pc:spChg chg="mod">
          <ac:chgData name="Bernadette Vogt" userId="061c16f4cd9e7ea0" providerId="LiveId" clId="{4FC197E7-8DF2-435F-A847-C3517C58D73B}" dt="2022-05-15T17:14:26.747" v="341" actId="5793"/>
          <ac:spMkLst>
            <pc:docMk/>
            <pc:sldMk cId="1404713493" sldId="765"/>
            <ac:spMk id="3" creationId="{B1936441-369F-4BAA-2A2B-1D862E8F92CB}"/>
          </ac:spMkLst>
        </pc:spChg>
        <pc:picChg chg="add mod">
          <ac:chgData name="Bernadette Vogt" userId="061c16f4cd9e7ea0" providerId="LiveId" clId="{4FC197E7-8DF2-435F-A847-C3517C58D73B}" dt="2022-05-15T17:00:38.952" v="329"/>
          <ac:picMkLst>
            <pc:docMk/>
            <pc:sldMk cId="1404713493" sldId="765"/>
            <ac:picMk id="5" creationId="{541D9B3E-AD50-D04A-CB62-1F94DA274045}"/>
          </ac:picMkLst>
        </pc:picChg>
      </pc:sldChg>
      <pc:sldChg chg="addSp modSp new">
        <pc:chgData name="Bernadette Vogt" userId="061c16f4cd9e7ea0" providerId="LiveId" clId="{4FC197E7-8DF2-435F-A847-C3517C58D73B}" dt="2022-05-15T17:00:42.405" v="330"/>
        <pc:sldMkLst>
          <pc:docMk/>
          <pc:sldMk cId="2321865715" sldId="766"/>
        </pc:sldMkLst>
        <pc:picChg chg="add mod">
          <ac:chgData name="Bernadette Vogt" userId="061c16f4cd9e7ea0" providerId="LiveId" clId="{4FC197E7-8DF2-435F-A847-C3517C58D73B}" dt="2022-05-15T17:00:42.405" v="330"/>
          <ac:picMkLst>
            <pc:docMk/>
            <pc:sldMk cId="2321865715" sldId="766"/>
            <ac:picMk id="5" creationId="{C0C8FAFB-14C2-8AF0-9B24-3E314A7E6B2A}"/>
          </ac:picMkLst>
        </pc:picChg>
      </pc:sldChg>
      <pc:sldChg chg="addSp modSp new mod ord">
        <pc:chgData name="Bernadette Vogt" userId="061c16f4cd9e7ea0" providerId="LiveId" clId="{4FC197E7-8DF2-435F-A847-C3517C58D73B}" dt="2022-05-15T17:46:55.119" v="826"/>
        <pc:sldMkLst>
          <pc:docMk/>
          <pc:sldMk cId="3205099247" sldId="767"/>
        </pc:sldMkLst>
        <pc:spChg chg="mod">
          <ac:chgData name="Bernadette Vogt" userId="061c16f4cd9e7ea0" providerId="LiveId" clId="{4FC197E7-8DF2-435F-A847-C3517C58D73B}" dt="2022-05-15T17:42:58.210" v="819" actId="20577"/>
          <ac:spMkLst>
            <pc:docMk/>
            <pc:sldMk cId="3205099247" sldId="767"/>
            <ac:spMk id="3" creationId="{379CCD45-BA54-AA77-1CD8-B7D029814371}"/>
          </ac:spMkLst>
        </pc:spChg>
        <pc:picChg chg="add mod">
          <ac:chgData name="Bernadette Vogt" userId="061c16f4cd9e7ea0" providerId="LiveId" clId="{4FC197E7-8DF2-435F-A847-C3517C58D73B}" dt="2022-05-15T17:39:50.241" v="605"/>
          <ac:picMkLst>
            <pc:docMk/>
            <pc:sldMk cId="3205099247" sldId="767"/>
            <ac:picMk id="5" creationId="{4C1E997D-D8FE-9AD1-DADC-92E163083DC0}"/>
          </ac:picMkLst>
        </pc:picChg>
      </pc:sldChg>
      <pc:sldChg chg="addSp modSp new del mod">
        <pc:chgData name="Bernadette Vogt" userId="061c16f4cd9e7ea0" providerId="LiveId" clId="{4FC197E7-8DF2-435F-A847-C3517C58D73B}" dt="2022-05-15T17:45:19.132" v="822" actId="47"/>
        <pc:sldMkLst>
          <pc:docMk/>
          <pc:sldMk cId="2259812409" sldId="768"/>
        </pc:sldMkLst>
        <pc:picChg chg="add mod">
          <ac:chgData name="Bernadette Vogt" userId="061c16f4cd9e7ea0" providerId="LiveId" clId="{4FC197E7-8DF2-435F-A847-C3517C58D73B}" dt="2022-05-15T17:40:18.338" v="608"/>
          <ac:picMkLst>
            <pc:docMk/>
            <pc:sldMk cId="2259812409" sldId="768"/>
            <ac:picMk id="5" creationId="{B0D43469-9E66-F63F-C364-D24860347C75}"/>
          </ac:picMkLst>
        </pc:picChg>
        <pc:picChg chg="add mod">
          <ac:chgData name="Bernadette Vogt" userId="061c16f4cd9e7ea0" providerId="LiveId" clId="{4FC197E7-8DF2-435F-A847-C3517C58D73B}" dt="2022-05-15T17:45:03.566" v="821" actId="1076"/>
          <ac:picMkLst>
            <pc:docMk/>
            <pc:sldMk cId="2259812409" sldId="768"/>
            <ac:picMk id="6" creationId="{5DB24CDA-22A1-798A-FD41-66A2AE94870A}"/>
          </ac:picMkLst>
        </pc:picChg>
      </pc:sldChg>
      <pc:sldChg chg="add del">
        <pc:chgData name="Bernadette Vogt" userId="061c16f4cd9e7ea0" providerId="LiveId" clId="{4FC197E7-8DF2-435F-A847-C3517C58D73B}" dt="2022-05-15T18:00:52.080" v="976" actId="47"/>
        <pc:sldMkLst>
          <pc:docMk/>
          <pc:sldMk cId="4168354096" sldId="769"/>
        </pc:sldMkLst>
      </pc:sldChg>
      <pc:sldChg chg="add del">
        <pc:chgData name="Bernadette Vogt" userId="061c16f4cd9e7ea0" providerId="LiveId" clId="{4FC197E7-8DF2-435F-A847-C3517C58D73B}" dt="2022-05-15T17:55:30.991" v="894" actId="47"/>
        <pc:sldMkLst>
          <pc:docMk/>
          <pc:sldMk cId="22372647" sldId="770"/>
        </pc:sldMkLst>
      </pc:sldChg>
      <pc:sldChg chg="addSp modSp new mod">
        <pc:chgData name="Bernadette Vogt" userId="061c16f4cd9e7ea0" providerId="LiveId" clId="{4FC197E7-8DF2-435F-A847-C3517C58D73B}" dt="2022-05-15T17:55:00.189" v="893" actId="1076"/>
        <pc:sldMkLst>
          <pc:docMk/>
          <pc:sldMk cId="1295249903" sldId="771"/>
        </pc:sldMkLst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5" creationId="{998807A4-5722-A3E6-D981-78B060E5862B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6" creationId="{369B2168-28F2-1B90-0682-2AF0D2F51CD6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7" creationId="{5DB5F17F-F42A-0469-14FD-C7809D3F60EF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8" creationId="{7B2FC6F6-7989-72FA-C341-9BC768789CEA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9" creationId="{DB961C49-4CDF-4797-BB3C-380FDB5988D8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10" creationId="{F55ED0F5-FB8D-C762-8CD2-55A25D4E35D7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11" creationId="{DCC9104B-06CC-0C01-ABF4-494BB72410C8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12" creationId="{C3F767EC-418B-E511-4974-DAAA0B5B3B94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13" creationId="{DDFF781C-70B4-9323-EE05-A8068F5DEDDB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14" creationId="{D06760EC-B892-9FA5-CCB8-D52A54B2D1C1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15" creationId="{5724030E-579B-3724-A3F7-6A85467D273C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16" creationId="{D05B1B88-812D-C357-761B-FA66B8B4FAB9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17" creationId="{CE1B4F93-2D5F-9357-4F73-D9B8E06EAC1E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18" creationId="{88C267A1-C410-4FAF-A476-B513A365E91F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19" creationId="{C4A15351-8C4F-7875-3C19-892573BD36BD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20" creationId="{45CECCBB-BD3C-405C-CD09-D7478A36C072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21" creationId="{58695884-773D-3AB9-E4EE-DECD3B6144CA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22" creationId="{21F65095-7B5F-12B8-277E-20AD52DDA035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23" creationId="{57D62AB3-2121-1329-AA32-BE6E44A047C7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24" creationId="{86560F7A-218C-81C0-B3FF-86951087C096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34" creationId="{0C1F75C9-CAF9-80C4-D1E0-BF2951C614F7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36" creationId="{E7807583-E681-6F9F-3D20-998552331D0E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37" creationId="{6F6C7350-B4ED-2EC5-2377-CED65477B8C1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38" creationId="{59F795C4-4CD1-2D76-C7FE-E4FD667BB599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39" creationId="{C63CCD24-1304-348E-E544-03A9635D3527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40" creationId="{BA068B8C-61F6-FEF7-AE2D-8359A13E92AF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41" creationId="{7F23934A-4F3E-D883-B655-2C9DEBEC50C3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42" creationId="{B2103828-3511-AB49-70FE-2A3B17211154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43" creationId="{5E7D7360-463C-B891-ED27-C5BC84B0C1DF}"/>
          </ac:spMkLst>
        </pc:spChg>
        <pc:spChg chg="add mod">
          <ac:chgData name="Bernadette Vogt" userId="061c16f4cd9e7ea0" providerId="LiveId" clId="{4FC197E7-8DF2-435F-A847-C3517C58D73B}" dt="2022-05-15T17:55:00.189" v="893" actId="1076"/>
          <ac:spMkLst>
            <pc:docMk/>
            <pc:sldMk cId="1295249903" sldId="771"/>
            <ac:spMk id="46" creationId="{D4808D4D-A17F-2F04-C8EA-A16D4C86F03D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50" creationId="{4042A6BD-D93F-3E31-334B-C827A2C9AA7D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62" creationId="{0E1F43EE-E501-3B6E-BB9A-4934C8B08BCE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64" creationId="{B48A97E1-A580-0CF6-99D2-4951435B4228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69" creationId="{925D76DD-9EC3-0108-77E3-A4FB720E972C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70" creationId="{138F878C-1C17-1CB6-3963-F5C45C7C9E86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71" creationId="{F4E02E71-CF4A-5023-DAB1-40ADE423E6AA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72" creationId="{DC235FF6-2344-0BF0-9245-1559BBCF211D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73" creationId="{EBC8C092-D985-8CDA-2317-BBF28DCF3B1C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74" creationId="{7730E097-4EE7-BB21-656F-B99FEEF9C11D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75" creationId="{45E54FC3-F00D-3D46-5CC1-EEA0B96688AC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76" creationId="{FBB516FF-8979-A585-9C71-17D779263265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77" creationId="{0E838A5F-BBA4-31C6-B38F-70F0CAAE65E8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78" creationId="{EC1F3672-14C5-1AE9-5BC4-86AAD16D67B5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79" creationId="{14F35465-105C-43DF-C17E-5C8704BD6A0E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80" creationId="{94370BE8-768D-682B-7D7B-BF2F864BE145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81" creationId="{0684F2D9-7FBB-2E90-EF03-4D892B0B5E15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82" creationId="{F47FE13B-BDAD-5C3D-E6FE-FBDC9950FD6A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83" creationId="{0F26C3AB-723D-D1AA-7C0A-0E2E44215A61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84" creationId="{92430302-2CE4-F0BC-B3EB-6B7EA55EFC6B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85" creationId="{91F13192-8262-7917-65CD-CD35712B95A6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86" creationId="{DA39AC82-F1E5-9592-D8EF-D68B7249511D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87" creationId="{DAF065D1-D3F2-5DE4-C946-B234D34EC962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88" creationId="{E52CBBB6-FA79-C0C9-124B-B6EF65DAB8C1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89" creationId="{7068D446-2FAD-BDE0-54E2-18701DBB3B38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90" creationId="{EA56B801-A512-90F1-48E8-71B2BAEBFFC4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91" creationId="{9BE0DA6F-2381-0501-B7D6-528CA9332A63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92" creationId="{04F7E679-C6DF-E412-21D8-D2F1174AD952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93" creationId="{D2FAB9C1-561A-71F2-1D1E-E10D74EA7BFC}"/>
          </ac:spMkLst>
        </pc:spChg>
        <pc:spChg chg="add">
          <ac:chgData name="Bernadette Vogt" userId="061c16f4cd9e7ea0" providerId="LiveId" clId="{4FC197E7-8DF2-435F-A847-C3517C58D73B}" dt="2022-05-15T17:54:28.915" v="891"/>
          <ac:spMkLst>
            <pc:docMk/>
            <pc:sldMk cId="1295249903" sldId="771"/>
            <ac:spMk id="94" creationId="{A6006F4E-8D46-26D0-6EDE-4D48C64C3A87}"/>
          </ac:spMkLst>
        </pc:sp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25" creationId="{42DABD02-EFD8-D3F9-1786-A0EBB4634439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26" creationId="{2F0251FB-3454-9C85-6E93-E2F0C62818EC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27" creationId="{07528028-6932-CA8D-F3BA-30B576A80080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28" creationId="{B4E35E60-695A-C971-CA93-5C5A74D59EEE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29" creationId="{9BEB9B7B-5505-8452-36A7-BF96A9E6AA88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30" creationId="{C80CB710-CE0B-CE07-BE50-A8B066692444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31" creationId="{E42C8C91-D238-EE8C-8B13-A843665A1FC7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32" creationId="{775C654E-C07E-A1B1-F7B6-7B760F86809C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33" creationId="{1E2F483D-C692-6CF3-4AB9-5AB400E84277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35" creationId="{579D78E0-2DDA-11D4-B5B4-86289BB44716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44" creationId="{6AF6F995-53E9-3F67-5445-196E3A72FC68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45" creationId="{1A26AED3-E683-D09C-C83A-3462E3DB098E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47" creationId="{3A9E68AC-AF2E-05A2-6B2C-BFF2FD0439F0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48" creationId="{0FACF8A3-FE54-9EBB-8770-CD6B6475FD7B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49" creationId="{9EFB4690-3609-9C5D-582A-622D750424C4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51" creationId="{6C03BB3E-EC4A-6B41-F15A-943AAF7ABADF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52" creationId="{E52E1018-F0A1-05A8-34B1-4B356193B203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53" creationId="{44F80179-3334-C776-DCE3-F1F1A25A5EA2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54" creationId="{8B5AB62B-F3D1-1961-9BBC-B356ED5332A4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55" creationId="{A82BFD0F-6BDD-D1DA-DE10-6292AF501294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56" creationId="{855D1AE7-094F-3C46-E30E-9F53F179582B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57" creationId="{74440305-5218-AE21-27FA-FE8B79A5AC92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58" creationId="{013D299F-CBD0-E124-2AEB-5C44C543FCC0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59" creationId="{FA13EE14-5511-8E3A-3356-A9079761CE36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60" creationId="{10082AEC-563E-C1E7-B805-BF6DC1AC873F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61" creationId="{96F33EDB-0E05-CF39-E6C7-F1F79D8AAB72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63" creationId="{AC2C18E5-B289-5E9C-0A38-3F2933C3C142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65" creationId="{1B32FD7B-EC50-2927-8B2E-428B089C0201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66" creationId="{18B02C1F-0526-7E79-D74D-1EFB30928EA9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67" creationId="{FE11033A-F5CD-EAFF-3012-CA068C5FB565}"/>
          </ac:cxnSpMkLst>
        </pc:cxnChg>
        <pc:cxnChg chg="add">
          <ac:chgData name="Bernadette Vogt" userId="061c16f4cd9e7ea0" providerId="LiveId" clId="{4FC197E7-8DF2-435F-A847-C3517C58D73B}" dt="2022-05-15T17:54:28.915" v="891"/>
          <ac:cxnSpMkLst>
            <pc:docMk/>
            <pc:sldMk cId="1295249903" sldId="771"/>
            <ac:cxnSpMk id="68" creationId="{3E97E94D-73D4-AE97-EDDB-525C14476065}"/>
          </ac:cxnSpMkLst>
        </pc:cxnChg>
      </pc:sldChg>
      <pc:sldMasterChg chg="delSldLayout">
        <pc:chgData name="Bernadette Vogt" userId="061c16f4cd9e7ea0" providerId="LiveId" clId="{4FC197E7-8DF2-435F-A847-C3517C58D73B}" dt="2022-05-13T18:46:35.565" v="3" actId="47"/>
        <pc:sldMasterMkLst>
          <pc:docMk/>
          <pc:sldMasterMk cId="784525770" sldId="2147483648"/>
        </pc:sldMasterMkLst>
        <pc:sldLayoutChg chg="del">
          <pc:chgData name="Bernadette Vogt" userId="061c16f4cd9e7ea0" providerId="LiveId" clId="{4FC197E7-8DF2-435F-A847-C3517C58D73B}" dt="2022-05-13T18:46:35.565" v="3" actId="47"/>
          <pc:sldLayoutMkLst>
            <pc:docMk/>
            <pc:sldMasterMk cId="784525770" sldId="2147483648"/>
            <pc:sldLayoutMk cId="3097767313" sldId="2147483664"/>
          </pc:sldLayoutMkLst>
        </pc:sldLayoutChg>
        <pc:sldLayoutChg chg="del">
          <pc:chgData name="Bernadette Vogt" userId="061c16f4cd9e7ea0" providerId="LiveId" clId="{4FC197E7-8DF2-435F-A847-C3517C58D73B}" dt="2022-05-13T18:46:29.998" v="1" actId="47"/>
          <pc:sldLayoutMkLst>
            <pc:docMk/>
            <pc:sldMasterMk cId="784525770" sldId="2147483648"/>
            <pc:sldLayoutMk cId="4222984852" sldId="2147483665"/>
          </pc:sldLayoutMkLst>
        </pc:sldLayoutChg>
        <pc:sldLayoutChg chg="del">
          <pc:chgData name="Bernadette Vogt" userId="061c16f4cd9e7ea0" providerId="LiveId" clId="{4FC197E7-8DF2-435F-A847-C3517C58D73B}" dt="2022-05-13T18:46:27.426" v="0" actId="47"/>
          <pc:sldLayoutMkLst>
            <pc:docMk/>
            <pc:sldMasterMk cId="784525770" sldId="2147483648"/>
            <pc:sldLayoutMk cId="3297504187" sldId="2147483666"/>
          </pc:sldLayoutMkLst>
        </pc:sldLayoutChg>
        <pc:sldLayoutChg chg="del">
          <pc:chgData name="Bernadette Vogt" userId="061c16f4cd9e7ea0" providerId="LiveId" clId="{4FC197E7-8DF2-435F-A847-C3517C58D73B}" dt="2022-05-13T18:46:33.470" v="2" actId="47"/>
          <pc:sldLayoutMkLst>
            <pc:docMk/>
            <pc:sldMasterMk cId="784525770" sldId="2147483648"/>
            <pc:sldLayoutMk cId="2233732884" sldId="2147483667"/>
          </pc:sldLayoutMkLst>
        </pc:sldLayoutChg>
      </pc:sldMasterChg>
    </pc:docChg>
  </pc:docChgLst>
  <pc:docChgLst>
    <pc:chgData name="Michael Müller" userId="435fe43db3674302" providerId="Windows Live" clId="Web-{EBB53B54-DE1A-4545-9983-88E8AAAB8F0B}"/>
    <pc:docChg chg="modSld">
      <pc:chgData name="Michael Müller" userId="435fe43db3674302" providerId="Windows Live" clId="Web-{EBB53B54-DE1A-4545-9983-88E8AAAB8F0B}" dt="2021-10-20T06:05:17.012" v="3" actId="20577"/>
      <pc:docMkLst>
        <pc:docMk/>
      </pc:docMkLst>
      <pc:sldChg chg="modSp">
        <pc:chgData name="Michael Müller" userId="435fe43db3674302" providerId="Windows Live" clId="Web-{EBB53B54-DE1A-4545-9983-88E8AAAB8F0B}" dt="2021-10-20T05:53:01.744" v="0" actId="20577"/>
        <pc:sldMkLst>
          <pc:docMk/>
          <pc:sldMk cId="3299785453" sldId="473"/>
        </pc:sldMkLst>
        <pc:spChg chg="mod">
          <ac:chgData name="Michael Müller" userId="435fe43db3674302" providerId="Windows Live" clId="Web-{EBB53B54-DE1A-4545-9983-88E8AAAB8F0B}" dt="2021-10-20T05:53:01.744" v="0" actId="20577"/>
          <ac:spMkLst>
            <pc:docMk/>
            <pc:sldMk cId="3299785453" sldId="473"/>
            <ac:spMk id="3" creationId="{00000000-0000-0000-0000-000000000000}"/>
          </ac:spMkLst>
        </pc:spChg>
      </pc:sldChg>
      <pc:sldChg chg="modSp">
        <pc:chgData name="Michael Müller" userId="435fe43db3674302" providerId="Windows Live" clId="Web-{EBB53B54-DE1A-4545-9983-88E8AAAB8F0B}" dt="2021-10-20T06:05:17.012" v="3" actId="20577"/>
        <pc:sldMkLst>
          <pc:docMk/>
          <pc:sldMk cId="1932762084" sldId="495"/>
        </pc:sldMkLst>
        <pc:spChg chg="mod">
          <ac:chgData name="Michael Müller" userId="435fe43db3674302" providerId="Windows Live" clId="Web-{EBB53B54-DE1A-4545-9983-88E8AAAB8F0B}" dt="2021-10-20T06:05:17.012" v="3" actId="20577"/>
          <ac:spMkLst>
            <pc:docMk/>
            <pc:sldMk cId="1932762084" sldId="495"/>
            <ac:spMk id="7" creationId="{DEBC2931-CAC8-47D0-BD9C-00C78DBAE562}"/>
          </ac:spMkLst>
        </pc:spChg>
      </pc:sldChg>
    </pc:docChg>
  </pc:docChgLst>
  <pc:docChgLst>
    <pc:chgData name="Bernadette Vogt" userId="061c16f4cd9e7ea0" providerId="Windows Live" clId="Web-{51BE580A-8BB3-426A-94E9-87E11DB6CFF6}"/>
    <pc:docChg chg="delSld modSld">
      <pc:chgData name="Bernadette Vogt" userId="061c16f4cd9e7ea0" providerId="Windows Live" clId="Web-{51BE580A-8BB3-426A-94E9-87E11DB6CFF6}" dt="2022-05-17T15:18:53.955" v="7"/>
      <pc:docMkLst>
        <pc:docMk/>
      </pc:docMkLst>
      <pc:sldChg chg="del">
        <pc:chgData name="Bernadette Vogt" userId="061c16f4cd9e7ea0" providerId="Windows Live" clId="Web-{51BE580A-8BB3-426A-94E9-87E11DB6CFF6}" dt="2022-05-17T15:18:53.955" v="7"/>
        <pc:sldMkLst>
          <pc:docMk/>
          <pc:sldMk cId="1932762084" sldId="495"/>
        </pc:sldMkLst>
      </pc:sldChg>
      <pc:sldChg chg="del">
        <pc:chgData name="Bernadette Vogt" userId="061c16f4cd9e7ea0" providerId="Windows Live" clId="Web-{51BE580A-8BB3-426A-94E9-87E11DB6CFF6}" dt="2022-05-17T15:18:51.393" v="6"/>
        <pc:sldMkLst>
          <pc:docMk/>
          <pc:sldMk cId="395776854" sldId="764"/>
        </pc:sldMkLst>
      </pc:sldChg>
      <pc:sldChg chg="modSp">
        <pc:chgData name="Bernadette Vogt" userId="061c16f4cd9e7ea0" providerId="Windows Live" clId="Web-{51BE580A-8BB3-426A-94E9-87E11DB6CFF6}" dt="2022-05-17T15:18:08.468" v="5" actId="1076"/>
        <pc:sldMkLst>
          <pc:docMk/>
          <pc:sldMk cId="1295249903" sldId="771"/>
        </pc:sldMkLst>
        <pc:spChg chg="mod">
          <ac:chgData name="Bernadette Vogt" userId="061c16f4cd9e7ea0" providerId="Windows Live" clId="Web-{51BE580A-8BB3-426A-94E9-87E11DB6CFF6}" dt="2022-05-17T15:17:50.639" v="2" actId="14100"/>
          <ac:spMkLst>
            <pc:docMk/>
            <pc:sldMk cId="1295249903" sldId="771"/>
            <ac:spMk id="70" creationId="{138F878C-1C17-1CB6-3963-F5C45C7C9E86}"/>
          </ac:spMkLst>
        </pc:spChg>
        <pc:spChg chg="mod">
          <ac:chgData name="Bernadette Vogt" userId="061c16f4cd9e7ea0" providerId="Windows Live" clId="Web-{51BE580A-8BB3-426A-94E9-87E11DB6CFF6}" dt="2022-05-17T15:18:08.468" v="5" actId="1076"/>
          <ac:spMkLst>
            <pc:docMk/>
            <pc:sldMk cId="1295249903" sldId="771"/>
            <ac:spMk id="78" creationId="{EC1F3672-14C5-1AE9-5BC4-86AAD16D67B5}"/>
          </ac:spMkLst>
        </pc:spChg>
        <pc:spChg chg="mod">
          <ac:chgData name="Bernadette Vogt" userId="061c16f4cd9e7ea0" providerId="Windows Live" clId="Web-{51BE580A-8BB3-426A-94E9-87E11DB6CFF6}" dt="2022-05-17T15:16:42.807" v="0" actId="1076"/>
          <ac:spMkLst>
            <pc:docMk/>
            <pc:sldMk cId="1295249903" sldId="771"/>
            <ac:spMk id="79" creationId="{14F35465-105C-43DF-C17E-5C8704BD6A0E}"/>
          </ac:spMkLst>
        </pc:spChg>
      </pc:sldChg>
    </pc:docChg>
  </pc:docChgLst>
  <pc:docChgLst>
    <pc:chgData name="Nadine Fügi" userId="cb60bfdccb564d84" providerId="Windows Live" clId="Web-{50F10ABD-9A98-4FC7-80FB-F43AAB74518A}"/>
    <pc:docChg chg="addSld modSld">
      <pc:chgData name="Nadine Fügi" userId="cb60bfdccb564d84" providerId="Windows Live" clId="Web-{50F10ABD-9A98-4FC7-80FB-F43AAB74518A}" dt="2022-05-15T13:33:52.087" v="65"/>
      <pc:docMkLst>
        <pc:docMk/>
      </pc:docMkLst>
      <pc:sldChg chg="addSp delSp modSp new">
        <pc:chgData name="Nadine Fügi" userId="cb60bfdccb564d84" providerId="Windows Live" clId="Web-{50F10ABD-9A98-4FC7-80FB-F43AAB74518A}" dt="2022-05-15T13:16:28.266" v="2"/>
        <pc:sldMkLst>
          <pc:docMk/>
          <pc:sldMk cId="1793777443" sldId="743"/>
        </pc:sldMkLst>
        <pc:spChg chg="del">
          <ac:chgData name="Nadine Fügi" userId="cb60bfdccb564d84" providerId="Windows Live" clId="Web-{50F10ABD-9A98-4FC7-80FB-F43AAB74518A}" dt="2022-05-15T13:16:28.266" v="2"/>
          <ac:spMkLst>
            <pc:docMk/>
            <pc:sldMk cId="1793777443" sldId="743"/>
            <ac:spMk id="2" creationId="{7D30A2C1-EB44-0E11-41C8-899114B10B3B}"/>
          </ac:spMkLst>
        </pc:spChg>
        <pc:spChg chg="del">
          <ac:chgData name="Nadine Fügi" userId="cb60bfdccb564d84" providerId="Windows Live" clId="Web-{50F10ABD-9A98-4FC7-80FB-F43AAB74518A}" dt="2022-05-15T13:16:18.844" v="1"/>
          <ac:spMkLst>
            <pc:docMk/>
            <pc:sldMk cId="1793777443" sldId="743"/>
            <ac:spMk id="3" creationId="{A036D679-0476-9E79-A9AD-82ABCC271D4A}"/>
          </ac:spMkLst>
        </pc:spChg>
        <pc:spChg chg="mod modVis">
          <ac:chgData name="Nadine Fügi" userId="cb60bfdccb564d84" providerId="Windows Live" clId="Web-{50F10ABD-9A98-4FC7-80FB-F43AAB74518A}" dt="2022-05-15T13:16:28.266" v="2"/>
          <ac:spMkLst>
            <pc:docMk/>
            <pc:sldMk cId="1793777443" sldId="743"/>
            <ac:spMk id="4" creationId="{F2ABF92D-0493-314A-062A-F14956F32D45}"/>
          </ac:spMkLst>
        </pc:spChg>
        <pc:picChg chg="add mod ord">
          <ac:chgData name="Nadine Fügi" userId="cb60bfdccb564d84" providerId="Windows Live" clId="Web-{50F10ABD-9A98-4FC7-80FB-F43AAB74518A}" dt="2022-05-15T13:16:28.266" v="2"/>
          <ac:picMkLst>
            <pc:docMk/>
            <pc:sldMk cId="1793777443" sldId="743"/>
            <ac:picMk id="5" creationId="{4D6DBE2A-BDD0-F552-A4E2-5F99AAC6C732}"/>
          </ac:picMkLst>
        </pc:picChg>
      </pc:sldChg>
      <pc:sldChg chg="addSp delSp modSp new">
        <pc:chgData name="Nadine Fügi" userId="cb60bfdccb564d84" providerId="Windows Live" clId="Web-{50F10ABD-9A98-4FC7-80FB-F43AAB74518A}" dt="2022-05-15T13:18:14.831" v="6"/>
        <pc:sldMkLst>
          <pc:docMk/>
          <pc:sldMk cId="1211000303" sldId="744"/>
        </pc:sldMkLst>
        <pc:spChg chg="del">
          <ac:chgData name="Nadine Fügi" userId="cb60bfdccb564d84" providerId="Windows Live" clId="Web-{50F10ABD-9A98-4FC7-80FB-F43AAB74518A}" dt="2022-05-15T13:18:14.831" v="6"/>
          <ac:spMkLst>
            <pc:docMk/>
            <pc:sldMk cId="1211000303" sldId="744"/>
            <ac:spMk id="2" creationId="{3516A657-7616-C9EA-D0FF-F0BBAED7EDB1}"/>
          </ac:spMkLst>
        </pc:spChg>
        <pc:spChg chg="del">
          <ac:chgData name="Nadine Fügi" userId="cb60bfdccb564d84" providerId="Windows Live" clId="Web-{50F10ABD-9A98-4FC7-80FB-F43AAB74518A}" dt="2022-05-15T13:17:42.064" v="4"/>
          <ac:spMkLst>
            <pc:docMk/>
            <pc:sldMk cId="1211000303" sldId="744"/>
            <ac:spMk id="3" creationId="{2BD33180-D650-6ABB-A75C-CBB354736CFC}"/>
          </ac:spMkLst>
        </pc:spChg>
        <pc:spChg chg="mod modVis">
          <ac:chgData name="Nadine Fügi" userId="cb60bfdccb564d84" providerId="Windows Live" clId="Web-{50F10ABD-9A98-4FC7-80FB-F43AAB74518A}" dt="2022-05-15T13:18:14.831" v="6"/>
          <ac:spMkLst>
            <pc:docMk/>
            <pc:sldMk cId="1211000303" sldId="744"/>
            <ac:spMk id="4" creationId="{28D6CA02-743C-8AC8-C577-B250DE29F4E5}"/>
          </ac:spMkLst>
        </pc:spChg>
        <pc:picChg chg="add mod ord">
          <ac:chgData name="Nadine Fügi" userId="cb60bfdccb564d84" providerId="Windows Live" clId="Web-{50F10ABD-9A98-4FC7-80FB-F43AAB74518A}" dt="2022-05-15T13:18:14.831" v="6"/>
          <ac:picMkLst>
            <pc:docMk/>
            <pc:sldMk cId="1211000303" sldId="744"/>
            <ac:picMk id="5" creationId="{43A49A60-196A-4262-1448-E62D13248CE1}"/>
          </ac:picMkLst>
        </pc:picChg>
      </pc:sldChg>
      <pc:sldChg chg="addSp delSp modSp new">
        <pc:chgData name="Nadine Fügi" userId="cb60bfdccb564d84" providerId="Windows Live" clId="Web-{50F10ABD-9A98-4FC7-80FB-F43AAB74518A}" dt="2022-05-15T13:20:30.037" v="15"/>
        <pc:sldMkLst>
          <pc:docMk/>
          <pc:sldMk cId="1275207793" sldId="745"/>
        </pc:sldMkLst>
        <pc:spChg chg="del">
          <ac:chgData name="Nadine Fügi" userId="cb60bfdccb564d84" providerId="Windows Live" clId="Web-{50F10ABD-9A98-4FC7-80FB-F43AAB74518A}" dt="2022-05-15T13:19:18.551" v="9"/>
          <ac:spMkLst>
            <pc:docMk/>
            <pc:sldMk cId="1275207793" sldId="745"/>
            <ac:spMk id="2" creationId="{1C1A4A98-D6A7-1FFA-90C9-D301B6886114}"/>
          </ac:spMkLst>
        </pc:spChg>
        <pc:spChg chg="del">
          <ac:chgData name="Nadine Fügi" userId="cb60bfdccb564d84" providerId="Windows Live" clId="Web-{50F10ABD-9A98-4FC7-80FB-F43AAB74518A}" dt="2022-05-15T13:19:13.832" v="8"/>
          <ac:spMkLst>
            <pc:docMk/>
            <pc:sldMk cId="1275207793" sldId="745"/>
            <ac:spMk id="3" creationId="{A9AEEEB2-F6A7-98C4-74B7-80DE52F6EF19}"/>
          </ac:spMkLst>
        </pc:spChg>
        <pc:spChg chg="mod modVis">
          <ac:chgData name="Nadine Fügi" userId="cb60bfdccb564d84" providerId="Windows Live" clId="Web-{50F10ABD-9A98-4FC7-80FB-F43AAB74518A}" dt="2022-05-15T13:19:18.551" v="9"/>
          <ac:spMkLst>
            <pc:docMk/>
            <pc:sldMk cId="1275207793" sldId="745"/>
            <ac:spMk id="4" creationId="{3815513A-64E3-3358-BA1C-E0FA3EF42935}"/>
          </ac:spMkLst>
        </pc:spChg>
        <pc:picChg chg="add mod ord">
          <ac:chgData name="Nadine Fügi" userId="cb60bfdccb564d84" providerId="Windows Live" clId="Web-{50F10ABD-9A98-4FC7-80FB-F43AAB74518A}" dt="2022-05-15T13:20:30.037" v="15"/>
          <ac:picMkLst>
            <pc:docMk/>
            <pc:sldMk cId="1275207793" sldId="745"/>
            <ac:picMk id="5" creationId="{DF1978DD-B849-2FBF-A7FE-C11ADE6437A8}"/>
          </ac:picMkLst>
        </pc:picChg>
      </pc:sldChg>
      <pc:sldChg chg="addSp delSp modSp new">
        <pc:chgData name="Nadine Fügi" userId="cb60bfdccb564d84" providerId="Windows Live" clId="Web-{50F10ABD-9A98-4FC7-80FB-F43AAB74518A}" dt="2022-05-15T13:20:22.553" v="14"/>
        <pc:sldMkLst>
          <pc:docMk/>
          <pc:sldMk cId="3740446956" sldId="746"/>
        </pc:sldMkLst>
        <pc:spChg chg="del">
          <ac:chgData name="Nadine Fügi" userId="cb60bfdccb564d84" providerId="Windows Live" clId="Web-{50F10ABD-9A98-4FC7-80FB-F43AAB74518A}" dt="2022-05-15T13:20:22.553" v="14"/>
          <ac:spMkLst>
            <pc:docMk/>
            <pc:sldMk cId="3740446956" sldId="746"/>
            <ac:spMk id="2" creationId="{82C3BD28-21EC-13F3-0311-3409DA9ECDB6}"/>
          </ac:spMkLst>
        </pc:spChg>
        <pc:spChg chg="del">
          <ac:chgData name="Nadine Fügi" userId="cb60bfdccb564d84" providerId="Windows Live" clId="Web-{50F10ABD-9A98-4FC7-80FB-F43AAB74518A}" dt="2022-05-15T13:20:18.818" v="13"/>
          <ac:spMkLst>
            <pc:docMk/>
            <pc:sldMk cId="3740446956" sldId="746"/>
            <ac:spMk id="3" creationId="{BBD7EE6A-7FF4-4510-AD0E-B2A203B95C00}"/>
          </ac:spMkLst>
        </pc:spChg>
        <pc:spChg chg="mod modVis">
          <ac:chgData name="Nadine Fügi" userId="cb60bfdccb564d84" providerId="Windows Live" clId="Web-{50F10ABD-9A98-4FC7-80FB-F43AAB74518A}" dt="2022-05-15T13:20:22.553" v="14"/>
          <ac:spMkLst>
            <pc:docMk/>
            <pc:sldMk cId="3740446956" sldId="746"/>
            <ac:spMk id="4" creationId="{75910304-BC5D-3985-9D99-EBF62EEE0417}"/>
          </ac:spMkLst>
        </pc:spChg>
        <pc:picChg chg="add mod ord">
          <ac:chgData name="Nadine Fügi" userId="cb60bfdccb564d84" providerId="Windows Live" clId="Web-{50F10ABD-9A98-4FC7-80FB-F43AAB74518A}" dt="2022-05-15T13:20:22.553" v="14"/>
          <ac:picMkLst>
            <pc:docMk/>
            <pc:sldMk cId="3740446956" sldId="746"/>
            <ac:picMk id="5" creationId="{D9642BD6-9CE0-2AF3-C66E-DC205E534384}"/>
          </ac:picMkLst>
        </pc:picChg>
      </pc:sldChg>
      <pc:sldChg chg="addSp delSp modSp new">
        <pc:chgData name="Nadine Fügi" userId="cb60bfdccb564d84" providerId="Windows Live" clId="Web-{50F10ABD-9A98-4FC7-80FB-F43AAB74518A}" dt="2022-05-15T13:21:12.429" v="18"/>
        <pc:sldMkLst>
          <pc:docMk/>
          <pc:sldMk cId="1134177775" sldId="747"/>
        </pc:sldMkLst>
        <pc:spChg chg="del">
          <ac:chgData name="Nadine Fügi" userId="cb60bfdccb564d84" providerId="Windows Live" clId="Web-{50F10ABD-9A98-4FC7-80FB-F43AAB74518A}" dt="2022-05-15T13:21:12.429" v="18"/>
          <ac:spMkLst>
            <pc:docMk/>
            <pc:sldMk cId="1134177775" sldId="747"/>
            <ac:spMk id="2" creationId="{FC61ADE9-49F0-6D0B-D602-846E3EB1C920}"/>
          </ac:spMkLst>
        </pc:spChg>
        <pc:spChg chg="del">
          <ac:chgData name="Nadine Fügi" userId="cb60bfdccb564d84" providerId="Windows Live" clId="Web-{50F10ABD-9A98-4FC7-80FB-F43AAB74518A}" dt="2022-05-15T13:21:08.319" v="17"/>
          <ac:spMkLst>
            <pc:docMk/>
            <pc:sldMk cId="1134177775" sldId="747"/>
            <ac:spMk id="3" creationId="{5184E113-9702-DEFF-18CA-F7FE36D44AB9}"/>
          </ac:spMkLst>
        </pc:spChg>
        <pc:spChg chg="mod modVis">
          <ac:chgData name="Nadine Fügi" userId="cb60bfdccb564d84" providerId="Windows Live" clId="Web-{50F10ABD-9A98-4FC7-80FB-F43AAB74518A}" dt="2022-05-15T13:21:12.429" v="18"/>
          <ac:spMkLst>
            <pc:docMk/>
            <pc:sldMk cId="1134177775" sldId="747"/>
            <ac:spMk id="4" creationId="{6DD374E0-93B7-3FE9-A4ED-20D2D58CC137}"/>
          </ac:spMkLst>
        </pc:spChg>
        <pc:picChg chg="add mod ord">
          <ac:chgData name="Nadine Fügi" userId="cb60bfdccb564d84" providerId="Windows Live" clId="Web-{50F10ABD-9A98-4FC7-80FB-F43AAB74518A}" dt="2022-05-15T13:21:12.429" v="18"/>
          <ac:picMkLst>
            <pc:docMk/>
            <pc:sldMk cId="1134177775" sldId="747"/>
            <ac:picMk id="5" creationId="{72504A3D-08D1-6A3B-1518-DAFDB3EE4114}"/>
          </ac:picMkLst>
        </pc:picChg>
      </pc:sldChg>
      <pc:sldChg chg="addSp delSp modSp new">
        <pc:chgData name="Nadine Fügi" userId="cb60bfdccb564d84" providerId="Windows Live" clId="Web-{50F10ABD-9A98-4FC7-80FB-F43AAB74518A}" dt="2022-05-15T13:21:56.758" v="21"/>
        <pc:sldMkLst>
          <pc:docMk/>
          <pc:sldMk cId="3316435800" sldId="748"/>
        </pc:sldMkLst>
        <pc:spChg chg="del">
          <ac:chgData name="Nadine Fügi" userId="cb60bfdccb564d84" providerId="Windows Live" clId="Web-{50F10ABD-9A98-4FC7-80FB-F43AAB74518A}" dt="2022-05-15T13:21:56.758" v="21"/>
          <ac:spMkLst>
            <pc:docMk/>
            <pc:sldMk cId="3316435800" sldId="748"/>
            <ac:spMk id="2" creationId="{34408A62-AB26-3BED-FBA6-A3DC1809A95F}"/>
          </ac:spMkLst>
        </pc:spChg>
        <pc:spChg chg="del">
          <ac:chgData name="Nadine Fügi" userId="cb60bfdccb564d84" providerId="Windows Live" clId="Web-{50F10ABD-9A98-4FC7-80FB-F43AAB74518A}" dt="2022-05-15T13:21:51.898" v="20"/>
          <ac:spMkLst>
            <pc:docMk/>
            <pc:sldMk cId="3316435800" sldId="748"/>
            <ac:spMk id="3" creationId="{B9C627EB-0181-6079-575C-0FA71217696A}"/>
          </ac:spMkLst>
        </pc:spChg>
        <pc:spChg chg="mod modVis">
          <ac:chgData name="Nadine Fügi" userId="cb60bfdccb564d84" providerId="Windows Live" clId="Web-{50F10ABD-9A98-4FC7-80FB-F43AAB74518A}" dt="2022-05-15T13:21:56.758" v="21"/>
          <ac:spMkLst>
            <pc:docMk/>
            <pc:sldMk cId="3316435800" sldId="748"/>
            <ac:spMk id="4" creationId="{C6C8238D-86F2-890D-3566-F5EC96B1657A}"/>
          </ac:spMkLst>
        </pc:spChg>
        <pc:picChg chg="add mod ord">
          <ac:chgData name="Nadine Fügi" userId="cb60bfdccb564d84" providerId="Windows Live" clId="Web-{50F10ABD-9A98-4FC7-80FB-F43AAB74518A}" dt="2022-05-15T13:21:56.758" v="21"/>
          <ac:picMkLst>
            <pc:docMk/>
            <pc:sldMk cId="3316435800" sldId="748"/>
            <ac:picMk id="5" creationId="{EF738824-003E-C369-27B6-4505C6E051D5}"/>
          </ac:picMkLst>
        </pc:picChg>
      </pc:sldChg>
      <pc:sldChg chg="addSp delSp modSp new">
        <pc:chgData name="Nadine Fügi" userId="cb60bfdccb564d84" providerId="Windows Live" clId="Web-{50F10ABD-9A98-4FC7-80FB-F43AAB74518A}" dt="2022-05-15T13:22:32.649" v="24"/>
        <pc:sldMkLst>
          <pc:docMk/>
          <pc:sldMk cId="3688519457" sldId="749"/>
        </pc:sldMkLst>
        <pc:spChg chg="del">
          <ac:chgData name="Nadine Fügi" userId="cb60bfdccb564d84" providerId="Windows Live" clId="Web-{50F10ABD-9A98-4FC7-80FB-F43AAB74518A}" dt="2022-05-15T13:22:32.649" v="24"/>
          <ac:spMkLst>
            <pc:docMk/>
            <pc:sldMk cId="3688519457" sldId="749"/>
            <ac:spMk id="2" creationId="{C5AFB9B2-8763-D5B5-510F-24D1586D09C7}"/>
          </ac:spMkLst>
        </pc:spChg>
        <pc:spChg chg="del">
          <ac:chgData name="Nadine Fügi" userId="cb60bfdccb564d84" providerId="Windows Live" clId="Web-{50F10ABD-9A98-4FC7-80FB-F43AAB74518A}" dt="2022-05-15T13:22:29.243" v="23"/>
          <ac:spMkLst>
            <pc:docMk/>
            <pc:sldMk cId="3688519457" sldId="749"/>
            <ac:spMk id="3" creationId="{C96589B0-54B2-555C-7042-E2CC8B1ECBD4}"/>
          </ac:spMkLst>
        </pc:spChg>
        <pc:spChg chg="mod modVis">
          <ac:chgData name="Nadine Fügi" userId="cb60bfdccb564d84" providerId="Windows Live" clId="Web-{50F10ABD-9A98-4FC7-80FB-F43AAB74518A}" dt="2022-05-15T13:22:32.649" v="24"/>
          <ac:spMkLst>
            <pc:docMk/>
            <pc:sldMk cId="3688519457" sldId="749"/>
            <ac:spMk id="4" creationId="{C699AAB2-F777-5F2B-0695-6E258AD0458E}"/>
          </ac:spMkLst>
        </pc:spChg>
        <pc:picChg chg="add mod ord">
          <ac:chgData name="Nadine Fügi" userId="cb60bfdccb564d84" providerId="Windows Live" clId="Web-{50F10ABD-9A98-4FC7-80FB-F43AAB74518A}" dt="2022-05-15T13:22:32.649" v="24"/>
          <ac:picMkLst>
            <pc:docMk/>
            <pc:sldMk cId="3688519457" sldId="749"/>
            <ac:picMk id="5" creationId="{4903914E-51B0-48C1-E318-BD2B918ECDEC}"/>
          </ac:picMkLst>
        </pc:picChg>
      </pc:sldChg>
      <pc:sldChg chg="addSp delSp modSp new">
        <pc:chgData name="Nadine Fügi" userId="cb60bfdccb564d84" providerId="Windows Live" clId="Web-{50F10ABD-9A98-4FC7-80FB-F43AAB74518A}" dt="2022-05-15T13:23:27.698" v="27"/>
        <pc:sldMkLst>
          <pc:docMk/>
          <pc:sldMk cId="1357636365" sldId="750"/>
        </pc:sldMkLst>
        <pc:spChg chg="del">
          <ac:chgData name="Nadine Fügi" userId="cb60bfdccb564d84" providerId="Windows Live" clId="Web-{50F10ABD-9A98-4FC7-80FB-F43AAB74518A}" dt="2022-05-15T13:23:27.698" v="27"/>
          <ac:spMkLst>
            <pc:docMk/>
            <pc:sldMk cId="1357636365" sldId="750"/>
            <ac:spMk id="2" creationId="{D2436E7B-0C71-26E1-8A60-1B30F29076C3}"/>
          </ac:spMkLst>
        </pc:spChg>
        <pc:spChg chg="del">
          <ac:chgData name="Nadine Fügi" userId="cb60bfdccb564d84" providerId="Windows Live" clId="Web-{50F10ABD-9A98-4FC7-80FB-F43AAB74518A}" dt="2022-05-15T13:23:25.041" v="26"/>
          <ac:spMkLst>
            <pc:docMk/>
            <pc:sldMk cId="1357636365" sldId="750"/>
            <ac:spMk id="3" creationId="{64C1AEEC-9B67-05A3-CE48-90E5D1AA4431}"/>
          </ac:spMkLst>
        </pc:spChg>
        <pc:spChg chg="mod modVis">
          <ac:chgData name="Nadine Fügi" userId="cb60bfdccb564d84" providerId="Windows Live" clId="Web-{50F10ABD-9A98-4FC7-80FB-F43AAB74518A}" dt="2022-05-15T13:23:27.698" v="27"/>
          <ac:spMkLst>
            <pc:docMk/>
            <pc:sldMk cId="1357636365" sldId="750"/>
            <ac:spMk id="4" creationId="{DD50787F-38D3-A9B7-BCA4-CE9EBAF60D18}"/>
          </ac:spMkLst>
        </pc:spChg>
        <pc:picChg chg="add mod ord">
          <ac:chgData name="Nadine Fügi" userId="cb60bfdccb564d84" providerId="Windows Live" clId="Web-{50F10ABD-9A98-4FC7-80FB-F43AAB74518A}" dt="2022-05-15T13:23:27.698" v="27"/>
          <ac:picMkLst>
            <pc:docMk/>
            <pc:sldMk cId="1357636365" sldId="750"/>
            <ac:picMk id="5" creationId="{E18D4CD5-C6DB-9345-8BC3-538A98FB84E7}"/>
          </ac:picMkLst>
        </pc:picChg>
      </pc:sldChg>
      <pc:sldChg chg="addSp delSp modSp new">
        <pc:chgData name="Nadine Fügi" userId="cb60bfdccb564d84" providerId="Windows Live" clId="Web-{50F10ABD-9A98-4FC7-80FB-F43AAB74518A}" dt="2022-05-15T13:25:29.904" v="32"/>
        <pc:sldMkLst>
          <pc:docMk/>
          <pc:sldMk cId="1258878490" sldId="751"/>
        </pc:sldMkLst>
        <pc:spChg chg="del">
          <ac:chgData name="Nadine Fügi" userId="cb60bfdccb564d84" providerId="Windows Live" clId="Web-{50F10ABD-9A98-4FC7-80FB-F43AAB74518A}" dt="2022-05-15T13:24:36.559" v="30"/>
          <ac:spMkLst>
            <pc:docMk/>
            <pc:sldMk cId="1258878490" sldId="751"/>
            <ac:spMk id="2" creationId="{5C47D57C-2EA9-BBBE-B9FF-5E69BCCCE947}"/>
          </ac:spMkLst>
        </pc:spChg>
        <pc:spChg chg="del">
          <ac:chgData name="Nadine Fügi" userId="cb60bfdccb564d84" providerId="Windows Live" clId="Web-{50F10ABD-9A98-4FC7-80FB-F43AAB74518A}" dt="2022-05-15T13:24:32.808" v="29"/>
          <ac:spMkLst>
            <pc:docMk/>
            <pc:sldMk cId="1258878490" sldId="751"/>
            <ac:spMk id="3" creationId="{AF676458-3CFF-8A32-94B0-71E1D2589FC5}"/>
          </ac:spMkLst>
        </pc:spChg>
        <pc:spChg chg="mod modVis">
          <ac:chgData name="Nadine Fügi" userId="cb60bfdccb564d84" providerId="Windows Live" clId="Web-{50F10ABD-9A98-4FC7-80FB-F43AAB74518A}" dt="2022-05-15T13:24:36.559" v="30"/>
          <ac:spMkLst>
            <pc:docMk/>
            <pc:sldMk cId="1258878490" sldId="751"/>
            <ac:spMk id="4" creationId="{9913796E-0047-2382-6DDF-8225D0318474}"/>
          </ac:spMkLst>
        </pc:spChg>
        <pc:picChg chg="add mod ord">
          <ac:chgData name="Nadine Fügi" userId="cb60bfdccb564d84" providerId="Windows Live" clId="Web-{50F10ABD-9A98-4FC7-80FB-F43AAB74518A}" dt="2022-05-15T13:25:29.904" v="32"/>
          <ac:picMkLst>
            <pc:docMk/>
            <pc:sldMk cId="1258878490" sldId="751"/>
            <ac:picMk id="5" creationId="{9C338731-66A6-BDF6-1E34-25D67DA9138E}"/>
          </ac:picMkLst>
        </pc:picChg>
      </pc:sldChg>
      <pc:sldChg chg="addSp delSp modSp new">
        <pc:chgData name="Nadine Fügi" userId="cb60bfdccb564d84" providerId="Windows Live" clId="Web-{50F10ABD-9A98-4FC7-80FB-F43AAB74518A}" dt="2022-05-15T13:26:05.076" v="34"/>
        <pc:sldMkLst>
          <pc:docMk/>
          <pc:sldMk cId="1654708157" sldId="752"/>
        </pc:sldMkLst>
        <pc:spChg chg="del">
          <ac:chgData name="Nadine Fügi" userId="cb60bfdccb564d84" providerId="Windows Live" clId="Web-{50F10ABD-9A98-4FC7-80FB-F43AAB74518A}" dt="2022-05-15T13:26:05.076" v="34"/>
          <ac:spMkLst>
            <pc:docMk/>
            <pc:sldMk cId="1654708157" sldId="752"/>
            <ac:spMk id="2" creationId="{6EEE772C-1633-223C-4346-70847528AB5D}"/>
          </ac:spMkLst>
        </pc:spChg>
        <pc:spChg chg="del">
          <ac:chgData name="Nadine Fügi" userId="cb60bfdccb564d84" providerId="Windows Live" clId="Web-{50F10ABD-9A98-4FC7-80FB-F43AAB74518A}" dt="2022-05-15T13:26:00.732" v="33"/>
          <ac:spMkLst>
            <pc:docMk/>
            <pc:sldMk cId="1654708157" sldId="752"/>
            <ac:spMk id="3" creationId="{0484A870-0001-519E-0BC9-155C7821AF4E}"/>
          </ac:spMkLst>
        </pc:spChg>
        <pc:spChg chg="mod modVis">
          <ac:chgData name="Nadine Fügi" userId="cb60bfdccb564d84" providerId="Windows Live" clId="Web-{50F10ABD-9A98-4FC7-80FB-F43AAB74518A}" dt="2022-05-15T13:26:05.076" v="34"/>
          <ac:spMkLst>
            <pc:docMk/>
            <pc:sldMk cId="1654708157" sldId="752"/>
            <ac:spMk id="4" creationId="{8799D399-88E1-E79E-D053-7F3CDBC81647}"/>
          </ac:spMkLst>
        </pc:spChg>
        <pc:picChg chg="add mod ord">
          <ac:chgData name="Nadine Fügi" userId="cb60bfdccb564d84" providerId="Windows Live" clId="Web-{50F10ABD-9A98-4FC7-80FB-F43AAB74518A}" dt="2022-05-15T13:26:05.076" v="34"/>
          <ac:picMkLst>
            <pc:docMk/>
            <pc:sldMk cId="1654708157" sldId="752"/>
            <ac:picMk id="5" creationId="{192F7898-15EE-F978-3CF9-319765B930A9}"/>
          </ac:picMkLst>
        </pc:picChg>
      </pc:sldChg>
      <pc:sldChg chg="addSp delSp modSp new">
        <pc:chgData name="Nadine Fügi" userId="cb60bfdccb564d84" providerId="Windows Live" clId="Web-{50F10ABD-9A98-4FC7-80FB-F43AAB74518A}" dt="2022-05-15T13:26:40.249" v="37"/>
        <pc:sldMkLst>
          <pc:docMk/>
          <pc:sldMk cId="3224921138" sldId="753"/>
        </pc:sldMkLst>
        <pc:spChg chg="del">
          <ac:chgData name="Nadine Fügi" userId="cb60bfdccb564d84" providerId="Windows Live" clId="Web-{50F10ABD-9A98-4FC7-80FB-F43AAB74518A}" dt="2022-05-15T13:26:40.249" v="37"/>
          <ac:spMkLst>
            <pc:docMk/>
            <pc:sldMk cId="3224921138" sldId="753"/>
            <ac:spMk id="2" creationId="{5FF178AE-083A-16F0-D054-DCBC3DD2A670}"/>
          </ac:spMkLst>
        </pc:spChg>
        <pc:spChg chg="del">
          <ac:chgData name="Nadine Fügi" userId="cb60bfdccb564d84" providerId="Windows Live" clId="Web-{50F10ABD-9A98-4FC7-80FB-F43AAB74518A}" dt="2022-05-15T13:26:35.514" v="36"/>
          <ac:spMkLst>
            <pc:docMk/>
            <pc:sldMk cId="3224921138" sldId="753"/>
            <ac:spMk id="3" creationId="{67AEEC52-F188-8449-4E13-263DD377DD2B}"/>
          </ac:spMkLst>
        </pc:spChg>
        <pc:spChg chg="mod modVis">
          <ac:chgData name="Nadine Fügi" userId="cb60bfdccb564d84" providerId="Windows Live" clId="Web-{50F10ABD-9A98-4FC7-80FB-F43AAB74518A}" dt="2022-05-15T13:26:40.249" v="37"/>
          <ac:spMkLst>
            <pc:docMk/>
            <pc:sldMk cId="3224921138" sldId="753"/>
            <ac:spMk id="4" creationId="{BD4D719D-C9B1-AB2B-E44E-3FEA582A660F}"/>
          </ac:spMkLst>
        </pc:spChg>
        <pc:picChg chg="add mod ord">
          <ac:chgData name="Nadine Fügi" userId="cb60bfdccb564d84" providerId="Windows Live" clId="Web-{50F10ABD-9A98-4FC7-80FB-F43AAB74518A}" dt="2022-05-15T13:26:40.249" v="37"/>
          <ac:picMkLst>
            <pc:docMk/>
            <pc:sldMk cId="3224921138" sldId="753"/>
            <ac:picMk id="5" creationId="{2AB76781-7854-7099-F1DE-45C5B2CD4488}"/>
          </ac:picMkLst>
        </pc:picChg>
      </pc:sldChg>
      <pc:sldChg chg="addSp delSp modSp new">
        <pc:chgData name="Nadine Fügi" userId="cb60bfdccb564d84" providerId="Windows Live" clId="Web-{50F10ABD-9A98-4FC7-80FB-F43AAB74518A}" dt="2022-05-15T13:27:19.203" v="40"/>
        <pc:sldMkLst>
          <pc:docMk/>
          <pc:sldMk cId="3452015136" sldId="754"/>
        </pc:sldMkLst>
        <pc:spChg chg="del">
          <ac:chgData name="Nadine Fügi" userId="cb60bfdccb564d84" providerId="Windows Live" clId="Web-{50F10ABD-9A98-4FC7-80FB-F43AAB74518A}" dt="2022-05-15T13:27:19.203" v="40"/>
          <ac:spMkLst>
            <pc:docMk/>
            <pc:sldMk cId="3452015136" sldId="754"/>
            <ac:spMk id="2" creationId="{E2EF7388-97A1-6692-FA67-F69C16AF11B0}"/>
          </ac:spMkLst>
        </pc:spChg>
        <pc:spChg chg="del">
          <ac:chgData name="Nadine Fügi" userId="cb60bfdccb564d84" providerId="Windows Live" clId="Web-{50F10ABD-9A98-4FC7-80FB-F43AAB74518A}" dt="2022-05-15T13:27:16.703" v="39"/>
          <ac:spMkLst>
            <pc:docMk/>
            <pc:sldMk cId="3452015136" sldId="754"/>
            <ac:spMk id="3" creationId="{F66A7F88-7066-45BD-77C7-CC3965C45FBE}"/>
          </ac:spMkLst>
        </pc:spChg>
        <pc:spChg chg="mod modVis">
          <ac:chgData name="Nadine Fügi" userId="cb60bfdccb564d84" providerId="Windows Live" clId="Web-{50F10ABD-9A98-4FC7-80FB-F43AAB74518A}" dt="2022-05-15T13:27:19.203" v="40"/>
          <ac:spMkLst>
            <pc:docMk/>
            <pc:sldMk cId="3452015136" sldId="754"/>
            <ac:spMk id="4" creationId="{2678E25C-94F6-E991-EC97-3CCDA50737EE}"/>
          </ac:spMkLst>
        </pc:spChg>
        <pc:picChg chg="add mod ord">
          <ac:chgData name="Nadine Fügi" userId="cb60bfdccb564d84" providerId="Windows Live" clId="Web-{50F10ABD-9A98-4FC7-80FB-F43AAB74518A}" dt="2022-05-15T13:27:19.203" v="40"/>
          <ac:picMkLst>
            <pc:docMk/>
            <pc:sldMk cId="3452015136" sldId="754"/>
            <ac:picMk id="5" creationId="{121CBA20-01FC-6D75-80B6-235A7AD4884E}"/>
          </ac:picMkLst>
        </pc:picChg>
      </pc:sldChg>
      <pc:sldChg chg="addSp delSp modSp new">
        <pc:chgData name="Nadine Fügi" userId="cb60bfdccb564d84" providerId="Windows Live" clId="Web-{50F10ABD-9A98-4FC7-80FB-F43AAB74518A}" dt="2022-05-15T13:27:54.954" v="43"/>
        <pc:sldMkLst>
          <pc:docMk/>
          <pc:sldMk cId="1809449957" sldId="755"/>
        </pc:sldMkLst>
        <pc:spChg chg="del">
          <ac:chgData name="Nadine Fügi" userId="cb60bfdccb564d84" providerId="Windows Live" clId="Web-{50F10ABD-9A98-4FC7-80FB-F43AAB74518A}" dt="2022-05-15T13:27:54.954" v="43"/>
          <ac:spMkLst>
            <pc:docMk/>
            <pc:sldMk cId="1809449957" sldId="755"/>
            <ac:spMk id="2" creationId="{2B6E4FC1-F375-8FEE-E0C9-0B971DA7FE83}"/>
          </ac:spMkLst>
        </pc:spChg>
        <pc:spChg chg="del">
          <ac:chgData name="Nadine Fügi" userId="cb60bfdccb564d84" providerId="Windows Live" clId="Web-{50F10ABD-9A98-4FC7-80FB-F43AAB74518A}" dt="2022-05-15T13:27:52.141" v="42"/>
          <ac:spMkLst>
            <pc:docMk/>
            <pc:sldMk cId="1809449957" sldId="755"/>
            <ac:spMk id="3" creationId="{EAC7E2DF-CB19-3238-6E06-558938276001}"/>
          </ac:spMkLst>
        </pc:spChg>
        <pc:spChg chg="mod modVis">
          <ac:chgData name="Nadine Fügi" userId="cb60bfdccb564d84" providerId="Windows Live" clId="Web-{50F10ABD-9A98-4FC7-80FB-F43AAB74518A}" dt="2022-05-15T13:27:54.954" v="43"/>
          <ac:spMkLst>
            <pc:docMk/>
            <pc:sldMk cId="1809449957" sldId="755"/>
            <ac:spMk id="4" creationId="{FE220A72-5CAB-9B38-13B9-62DA5643CF1A}"/>
          </ac:spMkLst>
        </pc:spChg>
        <pc:picChg chg="add mod ord">
          <ac:chgData name="Nadine Fügi" userId="cb60bfdccb564d84" providerId="Windows Live" clId="Web-{50F10ABD-9A98-4FC7-80FB-F43AAB74518A}" dt="2022-05-15T13:27:54.954" v="43"/>
          <ac:picMkLst>
            <pc:docMk/>
            <pc:sldMk cId="1809449957" sldId="755"/>
            <ac:picMk id="5" creationId="{C5C0068A-3C67-04C6-994F-BFC5CB84E52B}"/>
          </ac:picMkLst>
        </pc:picChg>
      </pc:sldChg>
      <pc:sldChg chg="addSp delSp modSp new">
        <pc:chgData name="Nadine Fügi" userId="cb60bfdccb564d84" providerId="Windows Live" clId="Web-{50F10ABD-9A98-4FC7-80FB-F43AAB74518A}" dt="2022-05-15T13:28:32.517" v="46"/>
        <pc:sldMkLst>
          <pc:docMk/>
          <pc:sldMk cId="1460208853" sldId="756"/>
        </pc:sldMkLst>
        <pc:spChg chg="del">
          <ac:chgData name="Nadine Fügi" userId="cb60bfdccb564d84" providerId="Windows Live" clId="Web-{50F10ABD-9A98-4FC7-80FB-F43AAB74518A}" dt="2022-05-15T13:28:32.517" v="46"/>
          <ac:spMkLst>
            <pc:docMk/>
            <pc:sldMk cId="1460208853" sldId="756"/>
            <ac:spMk id="2" creationId="{E7D40919-561D-6F75-3E1F-AC55379DDAF8}"/>
          </ac:spMkLst>
        </pc:spChg>
        <pc:spChg chg="del">
          <ac:chgData name="Nadine Fügi" userId="cb60bfdccb564d84" providerId="Windows Live" clId="Web-{50F10ABD-9A98-4FC7-80FB-F43AAB74518A}" dt="2022-05-15T13:28:26.595" v="45"/>
          <ac:spMkLst>
            <pc:docMk/>
            <pc:sldMk cId="1460208853" sldId="756"/>
            <ac:spMk id="3" creationId="{767463BD-E969-CAD4-3846-82AE1A633B3C}"/>
          </ac:spMkLst>
        </pc:spChg>
        <pc:spChg chg="mod modVis">
          <ac:chgData name="Nadine Fügi" userId="cb60bfdccb564d84" providerId="Windows Live" clId="Web-{50F10ABD-9A98-4FC7-80FB-F43AAB74518A}" dt="2022-05-15T13:28:32.517" v="46"/>
          <ac:spMkLst>
            <pc:docMk/>
            <pc:sldMk cId="1460208853" sldId="756"/>
            <ac:spMk id="4" creationId="{EAF8F29C-3C8B-F2A6-99D7-72861ED3A573}"/>
          </ac:spMkLst>
        </pc:spChg>
        <pc:picChg chg="add mod ord">
          <ac:chgData name="Nadine Fügi" userId="cb60bfdccb564d84" providerId="Windows Live" clId="Web-{50F10ABD-9A98-4FC7-80FB-F43AAB74518A}" dt="2022-05-15T13:28:32.517" v="46"/>
          <ac:picMkLst>
            <pc:docMk/>
            <pc:sldMk cId="1460208853" sldId="756"/>
            <ac:picMk id="5" creationId="{ECEC29E5-F097-798E-35AD-22AD1557921D}"/>
          </ac:picMkLst>
        </pc:picChg>
      </pc:sldChg>
      <pc:sldChg chg="addSp delSp modSp new">
        <pc:chgData name="Nadine Fügi" userId="cb60bfdccb564d84" providerId="Windows Live" clId="Web-{50F10ABD-9A98-4FC7-80FB-F43AAB74518A}" dt="2022-05-15T13:30:15.801" v="49"/>
        <pc:sldMkLst>
          <pc:docMk/>
          <pc:sldMk cId="1206414090" sldId="757"/>
        </pc:sldMkLst>
        <pc:spChg chg="del">
          <ac:chgData name="Nadine Fügi" userId="cb60bfdccb564d84" providerId="Windows Live" clId="Web-{50F10ABD-9A98-4FC7-80FB-F43AAB74518A}" dt="2022-05-15T13:30:15.801" v="49"/>
          <ac:spMkLst>
            <pc:docMk/>
            <pc:sldMk cId="1206414090" sldId="757"/>
            <ac:spMk id="2" creationId="{CB1819F3-857C-E6CD-5F9F-07251E20AE8B}"/>
          </ac:spMkLst>
        </pc:spChg>
        <pc:spChg chg="del">
          <ac:chgData name="Nadine Fügi" userId="cb60bfdccb564d84" providerId="Windows Live" clId="Web-{50F10ABD-9A98-4FC7-80FB-F43AAB74518A}" dt="2022-05-15T13:29:27.003" v="48"/>
          <ac:spMkLst>
            <pc:docMk/>
            <pc:sldMk cId="1206414090" sldId="757"/>
            <ac:spMk id="3" creationId="{9965AE04-5F4F-327C-845F-0003AE1FFB06}"/>
          </ac:spMkLst>
        </pc:spChg>
        <pc:spChg chg="mod modVis">
          <ac:chgData name="Nadine Fügi" userId="cb60bfdccb564d84" providerId="Windows Live" clId="Web-{50F10ABD-9A98-4FC7-80FB-F43AAB74518A}" dt="2022-05-15T13:30:15.801" v="49"/>
          <ac:spMkLst>
            <pc:docMk/>
            <pc:sldMk cId="1206414090" sldId="757"/>
            <ac:spMk id="4" creationId="{55E47EC3-9E43-B2DB-D231-3B4C6A8206DC}"/>
          </ac:spMkLst>
        </pc:spChg>
        <pc:picChg chg="add mod ord">
          <ac:chgData name="Nadine Fügi" userId="cb60bfdccb564d84" providerId="Windows Live" clId="Web-{50F10ABD-9A98-4FC7-80FB-F43AAB74518A}" dt="2022-05-15T13:30:15.801" v="49"/>
          <ac:picMkLst>
            <pc:docMk/>
            <pc:sldMk cId="1206414090" sldId="757"/>
            <ac:picMk id="5" creationId="{CDB2BB78-75FF-A9EA-B14D-D0BB23B6E8FB}"/>
          </ac:picMkLst>
        </pc:picChg>
      </pc:sldChg>
      <pc:sldChg chg="addSp modSp new mod modClrScheme chgLayout">
        <pc:chgData name="Nadine Fügi" userId="cb60bfdccb564d84" providerId="Windows Live" clId="Web-{50F10ABD-9A98-4FC7-80FB-F43AAB74518A}" dt="2022-05-15T13:31:32.600" v="55"/>
        <pc:sldMkLst>
          <pc:docMk/>
          <pc:sldMk cId="3457337542" sldId="758"/>
        </pc:sldMkLst>
        <pc:spChg chg="mod ord modVis">
          <ac:chgData name="Nadine Fügi" userId="cb60bfdccb564d84" providerId="Windows Live" clId="Web-{50F10ABD-9A98-4FC7-80FB-F43AAB74518A}" dt="2022-05-15T13:31:32.600" v="55"/>
          <ac:spMkLst>
            <pc:docMk/>
            <pc:sldMk cId="3457337542" sldId="758"/>
            <ac:spMk id="2" creationId="{CCB7F79E-EEA9-86E4-1409-AB1B9C3051A0}"/>
          </ac:spMkLst>
        </pc:spChg>
        <pc:picChg chg="add mod">
          <ac:chgData name="Nadine Fügi" userId="cb60bfdccb564d84" providerId="Windows Live" clId="Web-{50F10ABD-9A98-4FC7-80FB-F43AAB74518A}" dt="2022-05-15T13:31:32.600" v="55"/>
          <ac:picMkLst>
            <pc:docMk/>
            <pc:sldMk cId="3457337542" sldId="758"/>
            <ac:picMk id="3" creationId="{5DCD9C4A-79ED-3146-B627-A9B94B18EBA2}"/>
          </ac:picMkLst>
        </pc:picChg>
      </pc:sldChg>
      <pc:sldChg chg="addSp delSp modSp new">
        <pc:chgData name="Nadine Fügi" userId="cb60bfdccb564d84" providerId="Windows Live" clId="Web-{50F10ABD-9A98-4FC7-80FB-F43AAB74518A}" dt="2022-05-15T13:32:09.741" v="58"/>
        <pc:sldMkLst>
          <pc:docMk/>
          <pc:sldMk cId="2659069044" sldId="759"/>
        </pc:sldMkLst>
        <pc:spChg chg="del">
          <ac:chgData name="Nadine Fügi" userId="cb60bfdccb564d84" providerId="Windows Live" clId="Web-{50F10ABD-9A98-4FC7-80FB-F43AAB74518A}" dt="2022-05-15T13:32:09.741" v="58"/>
          <ac:spMkLst>
            <pc:docMk/>
            <pc:sldMk cId="2659069044" sldId="759"/>
            <ac:spMk id="2" creationId="{AE9878FC-8BA0-EE22-D1B2-B83117765B04}"/>
          </ac:spMkLst>
        </pc:spChg>
        <pc:spChg chg="del">
          <ac:chgData name="Nadine Fügi" userId="cb60bfdccb564d84" providerId="Windows Live" clId="Web-{50F10ABD-9A98-4FC7-80FB-F43AAB74518A}" dt="2022-05-15T13:32:05.710" v="57"/>
          <ac:spMkLst>
            <pc:docMk/>
            <pc:sldMk cId="2659069044" sldId="759"/>
            <ac:spMk id="3" creationId="{C87D6C83-FC08-708F-06AA-6EC877F84E82}"/>
          </ac:spMkLst>
        </pc:spChg>
        <pc:spChg chg="mod modVis">
          <ac:chgData name="Nadine Fügi" userId="cb60bfdccb564d84" providerId="Windows Live" clId="Web-{50F10ABD-9A98-4FC7-80FB-F43AAB74518A}" dt="2022-05-15T13:32:09.741" v="58"/>
          <ac:spMkLst>
            <pc:docMk/>
            <pc:sldMk cId="2659069044" sldId="759"/>
            <ac:spMk id="4" creationId="{DE9067C6-C34C-3CF8-9F6A-EA6867CB060F}"/>
          </ac:spMkLst>
        </pc:spChg>
        <pc:picChg chg="add mod ord">
          <ac:chgData name="Nadine Fügi" userId="cb60bfdccb564d84" providerId="Windows Live" clId="Web-{50F10ABD-9A98-4FC7-80FB-F43AAB74518A}" dt="2022-05-15T13:32:09.741" v="58"/>
          <ac:picMkLst>
            <pc:docMk/>
            <pc:sldMk cId="2659069044" sldId="759"/>
            <ac:picMk id="5" creationId="{969B2C51-ED72-6C7E-860F-E6B3F8A5E7FD}"/>
          </ac:picMkLst>
        </pc:picChg>
      </pc:sldChg>
      <pc:sldChg chg="addSp delSp modSp new">
        <pc:chgData name="Nadine Fügi" userId="cb60bfdccb564d84" providerId="Windows Live" clId="Web-{50F10ABD-9A98-4FC7-80FB-F43AAB74518A}" dt="2022-05-15T13:32:41.882" v="61"/>
        <pc:sldMkLst>
          <pc:docMk/>
          <pc:sldMk cId="3643733905" sldId="760"/>
        </pc:sldMkLst>
        <pc:spChg chg="del">
          <ac:chgData name="Nadine Fügi" userId="cb60bfdccb564d84" providerId="Windows Live" clId="Web-{50F10ABD-9A98-4FC7-80FB-F43AAB74518A}" dt="2022-05-15T13:32:41.882" v="61"/>
          <ac:spMkLst>
            <pc:docMk/>
            <pc:sldMk cId="3643733905" sldId="760"/>
            <ac:spMk id="2" creationId="{7A5FCD8A-F45A-F8F4-C3DD-26F62C546755}"/>
          </ac:spMkLst>
        </pc:spChg>
        <pc:spChg chg="del">
          <ac:chgData name="Nadine Fügi" userId="cb60bfdccb564d84" providerId="Windows Live" clId="Web-{50F10ABD-9A98-4FC7-80FB-F43AAB74518A}" dt="2022-05-15T13:32:37.554" v="60"/>
          <ac:spMkLst>
            <pc:docMk/>
            <pc:sldMk cId="3643733905" sldId="760"/>
            <ac:spMk id="3" creationId="{C3F125FC-0C9E-4761-3591-36C3EE438FD1}"/>
          </ac:spMkLst>
        </pc:spChg>
        <pc:spChg chg="mod modVis">
          <ac:chgData name="Nadine Fügi" userId="cb60bfdccb564d84" providerId="Windows Live" clId="Web-{50F10ABD-9A98-4FC7-80FB-F43AAB74518A}" dt="2022-05-15T13:32:41.882" v="61"/>
          <ac:spMkLst>
            <pc:docMk/>
            <pc:sldMk cId="3643733905" sldId="760"/>
            <ac:spMk id="4" creationId="{33034B16-741B-B615-F770-7837F93D1111}"/>
          </ac:spMkLst>
        </pc:spChg>
        <pc:picChg chg="add mod ord">
          <ac:chgData name="Nadine Fügi" userId="cb60bfdccb564d84" providerId="Windows Live" clId="Web-{50F10ABD-9A98-4FC7-80FB-F43AAB74518A}" dt="2022-05-15T13:32:41.882" v="61"/>
          <ac:picMkLst>
            <pc:docMk/>
            <pc:sldMk cId="3643733905" sldId="760"/>
            <ac:picMk id="5" creationId="{BF925D50-B919-5502-D74B-6DE9E1786982}"/>
          </ac:picMkLst>
        </pc:picChg>
      </pc:sldChg>
      <pc:sldChg chg="addSp delSp modSp new">
        <pc:chgData name="Nadine Fügi" userId="cb60bfdccb564d84" providerId="Windows Live" clId="Web-{50F10ABD-9A98-4FC7-80FB-F43AAB74518A}" dt="2022-05-15T13:33:52.087" v="65"/>
        <pc:sldMkLst>
          <pc:docMk/>
          <pc:sldMk cId="556502512" sldId="761"/>
        </pc:sldMkLst>
        <pc:spChg chg="del">
          <ac:chgData name="Nadine Fügi" userId="cb60bfdccb564d84" providerId="Windows Live" clId="Web-{50F10ABD-9A98-4FC7-80FB-F43AAB74518A}" dt="2022-05-15T13:33:19.727" v="64"/>
          <ac:spMkLst>
            <pc:docMk/>
            <pc:sldMk cId="556502512" sldId="761"/>
            <ac:spMk id="2" creationId="{12E75FD0-17B3-02C7-FAE2-CDB533E18452}"/>
          </ac:spMkLst>
        </pc:spChg>
        <pc:spChg chg="del">
          <ac:chgData name="Nadine Fügi" userId="cb60bfdccb564d84" providerId="Windows Live" clId="Web-{50F10ABD-9A98-4FC7-80FB-F43AAB74518A}" dt="2022-05-15T13:33:13.868" v="63"/>
          <ac:spMkLst>
            <pc:docMk/>
            <pc:sldMk cId="556502512" sldId="761"/>
            <ac:spMk id="3" creationId="{0F7D6AF2-83C0-0CA7-EA39-B34B41BC52C5}"/>
          </ac:spMkLst>
        </pc:spChg>
        <pc:spChg chg="mod modVis">
          <ac:chgData name="Nadine Fügi" userId="cb60bfdccb564d84" providerId="Windows Live" clId="Web-{50F10ABD-9A98-4FC7-80FB-F43AAB74518A}" dt="2022-05-15T13:33:19.727" v="64"/>
          <ac:spMkLst>
            <pc:docMk/>
            <pc:sldMk cId="556502512" sldId="761"/>
            <ac:spMk id="4" creationId="{E41D16D8-26E3-170E-C786-D1C916EB8F1A}"/>
          </ac:spMkLst>
        </pc:spChg>
        <pc:picChg chg="add mod ord">
          <ac:chgData name="Nadine Fügi" userId="cb60bfdccb564d84" providerId="Windows Live" clId="Web-{50F10ABD-9A98-4FC7-80FB-F43AAB74518A}" dt="2022-05-15T13:33:52.087" v="65"/>
          <ac:picMkLst>
            <pc:docMk/>
            <pc:sldMk cId="556502512" sldId="761"/>
            <ac:picMk id="5" creationId="{892838FE-4AEC-DE10-B73E-7AB21B6D0653}"/>
          </ac:picMkLst>
        </pc:picChg>
      </pc:sldChg>
    </pc:docChg>
  </pc:docChgLst>
  <pc:docChgLst>
    <pc:chgData name="Bernadette Vogt" userId="061c16f4cd9e7ea0" providerId="LiveId" clId="{35778ABD-7213-4DCB-9670-4ECB783B4199}"/>
    <pc:docChg chg="delSld">
      <pc:chgData name="Bernadette Vogt" userId="061c16f4cd9e7ea0" providerId="LiveId" clId="{35778ABD-7213-4DCB-9670-4ECB783B4199}" dt="2021-10-19T08:27:04.712" v="0" actId="47"/>
      <pc:docMkLst>
        <pc:docMk/>
      </pc:docMkLst>
      <pc:sldChg chg="del">
        <pc:chgData name="Bernadette Vogt" userId="061c16f4cd9e7ea0" providerId="LiveId" clId="{35778ABD-7213-4DCB-9670-4ECB783B4199}" dt="2021-10-19T08:27:04.712" v="0" actId="47"/>
        <pc:sldMkLst>
          <pc:docMk/>
          <pc:sldMk cId="399714754" sldId="734"/>
        </pc:sldMkLst>
      </pc:sldChg>
    </pc:docChg>
  </pc:docChgLst>
  <pc:docChgLst>
    <pc:chgData name="Nadine Fügi" userId="cb60bfdccb564d84" providerId="Windows Live" clId="Web-{C61CD275-C660-46F8-A49B-36B2FA0589E4}"/>
    <pc:docChg chg="addSld delSld modSld sldOrd">
      <pc:chgData name="Nadine Fügi" userId="cb60bfdccb564d84" providerId="Windows Live" clId="Web-{C61CD275-C660-46F8-A49B-36B2FA0589E4}" dt="2022-05-12T14:42:44.279" v="96" actId="20577"/>
      <pc:docMkLst>
        <pc:docMk/>
      </pc:docMkLst>
      <pc:sldChg chg="modSp">
        <pc:chgData name="Nadine Fügi" userId="cb60bfdccb564d84" providerId="Windows Live" clId="Web-{C61CD275-C660-46F8-A49B-36B2FA0589E4}" dt="2022-05-12T14:27:04.722" v="2" actId="20577"/>
        <pc:sldMkLst>
          <pc:docMk/>
          <pc:sldMk cId="2803804740" sldId="258"/>
        </pc:sldMkLst>
        <pc:spChg chg="mod">
          <ac:chgData name="Nadine Fügi" userId="cb60bfdccb564d84" providerId="Windows Live" clId="Web-{C61CD275-C660-46F8-A49B-36B2FA0589E4}" dt="2022-05-12T14:27:04.722" v="2" actId="20577"/>
          <ac:spMkLst>
            <pc:docMk/>
            <pc:sldMk cId="2803804740" sldId="258"/>
            <ac:spMk id="3" creationId="{00000000-0000-0000-0000-000000000000}"/>
          </ac:spMkLst>
        </pc:spChg>
      </pc:sldChg>
      <pc:sldChg chg="del">
        <pc:chgData name="Nadine Fügi" userId="cb60bfdccb564d84" providerId="Windows Live" clId="Web-{C61CD275-C660-46F8-A49B-36B2FA0589E4}" dt="2022-05-12T14:27:28.801" v="6"/>
        <pc:sldMkLst>
          <pc:docMk/>
          <pc:sldMk cId="4147457805" sldId="260"/>
        </pc:sldMkLst>
      </pc:sldChg>
      <pc:sldChg chg="del">
        <pc:chgData name="Nadine Fügi" userId="cb60bfdccb564d84" providerId="Windows Live" clId="Web-{C61CD275-C660-46F8-A49B-36B2FA0589E4}" dt="2022-05-12T14:38:17.584" v="62"/>
        <pc:sldMkLst>
          <pc:docMk/>
          <pc:sldMk cId="0" sldId="262"/>
        </pc:sldMkLst>
      </pc:sldChg>
      <pc:sldChg chg="del">
        <pc:chgData name="Nadine Fügi" userId="cb60bfdccb564d84" providerId="Windows Live" clId="Web-{C61CD275-C660-46F8-A49B-36B2FA0589E4}" dt="2022-05-12T14:27:49.051" v="11"/>
        <pc:sldMkLst>
          <pc:docMk/>
          <pc:sldMk cId="815808475" sldId="273"/>
        </pc:sldMkLst>
      </pc:sldChg>
      <pc:sldChg chg="del">
        <pc:chgData name="Nadine Fügi" userId="cb60bfdccb564d84" providerId="Windows Live" clId="Web-{C61CD275-C660-46F8-A49B-36B2FA0589E4}" dt="2022-05-12T14:27:35.254" v="9"/>
        <pc:sldMkLst>
          <pc:docMk/>
          <pc:sldMk cId="3266482409" sldId="274"/>
        </pc:sldMkLst>
      </pc:sldChg>
      <pc:sldChg chg="del">
        <pc:chgData name="Nadine Fügi" userId="cb60bfdccb564d84" providerId="Windows Live" clId="Web-{C61CD275-C660-46F8-A49B-36B2FA0589E4}" dt="2022-05-12T14:27:51.692" v="12"/>
        <pc:sldMkLst>
          <pc:docMk/>
          <pc:sldMk cId="2076505218" sldId="276"/>
        </pc:sldMkLst>
      </pc:sldChg>
      <pc:sldChg chg="del">
        <pc:chgData name="Nadine Fügi" userId="cb60bfdccb564d84" providerId="Windows Live" clId="Web-{C61CD275-C660-46F8-A49B-36B2FA0589E4}" dt="2022-05-12T14:28:04.630" v="15"/>
        <pc:sldMkLst>
          <pc:docMk/>
          <pc:sldMk cId="3043279585" sldId="277"/>
        </pc:sldMkLst>
      </pc:sldChg>
      <pc:sldChg chg="del">
        <pc:chgData name="Nadine Fügi" userId="cb60bfdccb564d84" providerId="Windows Live" clId="Web-{C61CD275-C660-46F8-A49B-36B2FA0589E4}" dt="2022-05-12T14:28:08.739" v="16"/>
        <pc:sldMkLst>
          <pc:docMk/>
          <pc:sldMk cId="3073639073" sldId="278"/>
        </pc:sldMkLst>
      </pc:sldChg>
      <pc:sldChg chg="del">
        <pc:chgData name="Nadine Fügi" userId="cb60bfdccb564d84" providerId="Windows Live" clId="Web-{C61CD275-C660-46F8-A49B-36B2FA0589E4}" dt="2022-05-12T14:28:11.021" v="17"/>
        <pc:sldMkLst>
          <pc:docMk/>
          <pc:sldMk cId="3268456644" sldId="279"/>
        </pc:sldMkLst>
      </pc:sldChg>
      <pc:sldChg chg="del">
        <pc:chgData name="Nadine Fügi" userId="cb60bfdccb564d84" providerId="Windows Live" clId="Web-{C61CD275-C660-46F8-A49B-36B2FA0589E4}" dt="2022-05-12T14:28:46.100" v="24"/>
        <pc:sldMkLst>
          <pc:docMk/>
          <pc:sldMk cId="444750397" sldId="282"/>
        </pc:sldMkLst>
      </pc:sldChg>
      <pc:sldChg chg="del">
        <pc:chgData name="Nadine Fügi" userId="cb60bfdccb564d84" providerId="Windows Live" clId="Web-{C61CD275-C660-46F8-A49B-36B2FA0589E4}" dt="2022-05-12T14:35:52.486" v="33"/>
        <pc:sldMkLst>
          <pc:docMk/>
          <pc:sldMk cId="3373753882" sldId="288"/>
        </pc:sldMkLst>
      </pc:sldChg>
      <pc:sldChg chg="del">
        <pc:chgData name="Nadine Fügi" userId="cb60bfdccb564d84" providerId="Windows Live" clId="Web-{C61CD275-C660-46F8-A49B-36B2FA0589E4}" dt="2022-05-12T14:28:32.818" v="20"/>
        <pc:sldMkLst>
          <pc:docMk/>
          <pc:sldMk cId="3160260233" sldId="312"/>
        </pc:sldMkLst>
      </pc:sldChg>
      <pc:sldChg chg="del">
        <pc:chgData name="Nadine Fügi" userId="cb60bfdccb564d84" providerId="Windows Live" clId="Web-{C61CD275-C660-46F8-A49B-36B2FA0589E4}" dt="2022-05-12T14:28:36.068" v="21"/>
        <pc:sldMkLst>
          <pc:docMk/>
          <pc:sldMk cId="2238491543" sldId="313"/>
        </pc:sldMkLst>
      </pc:sldChg>
      <pc:sldChg chg="del">
        <pc:chgData name="Nadine Fügi" userId="cb60bfdccb564d84" providerId="Windows Live" clId="Web-{C61CD275-C660-46F8-A49B-36B2FA0589E4}" dt="2022-05-12T14:28:38.849" v="22"/>
        <pc:sldMkLst>
          <pc:docMk/>
          <pc:sldMk cId="2399461288" sldId="315"/>
        </pc:sldMkLst>
      </pc:sldChg>
      <pc:sldChg chg="del">
        <pc:chgData name="Nadine Fügi" userId="cb60bfdccb564d84" providerId="Windows Live" clId="Web-{C61CD275-C660-46F8-A49B-36B2FA0589E4}" dt="2022-05-12T14:28:49.365" v="25"/>
        <pc:sldMkLst>
          <pc:docMk/>
          <pc:sldMk cId="3829157776" sldId="316"/>
        </pc:sldMkLst>
      </pc:sldChg>
      <pc:sldChg chg="del">
        <pc:chgData name="Nadine Fügi" userId="cb60bfdccb564d84" providerId="Windows Live" clId="Web-{C61CD275-C660-46F8-A49B-36B2FA0589E4}" dt="2022-05-12T14:27:33.207" v="8"/>
        <pc:sldMkLst>
          <pc:docMk/>
          <pc:sldMk cId="354811226" sldId="381"/>
        </pc:sldMkLst>
      </pc:sldChg>
      <pc:sldChg chg="modSp">
        <pc:chgData name="Nadine Fügi" userId="cb60bfdccb564d84" providerId="Windows Live" clId="Web-{C61CD275-C660-46F8-A49B-36B2FA0589E4}" dt="2022-05-12T14:27:12.425" v="4" actId="20577"/>
        <pc:sldMkLst>
          <pc:docMk/>
          <pc:sldMk cId="3299785453" sldId="473"/>
        </pc:sldMkLst>
        <pc:spChg chg="mod">
          <ac:chgData name="Nadine Fügi" userId="cb60bfdccb564d84" providerId="Windows Live" clId="Web-{C61CD275-C660-46F8-A49B-36B2FA0589E4}" dt="2022-05-12T14:27:12.425" v="4" actId="20577"/>
          <ac:spMkLst>
            <pc:docMk/>
            <pc:sldMk cId="3299785453" sldId="473"/>
            <ac:spMk id="3" creationId="{00000000-0000-0000-0000-000000000000}"/>
          </ac:spMkLst>
        </pc:spChg>
      </pc:sldChg>
      <pc:sldChg chg="modSp">
        <pc:chgData name="Nadine Fügi" userId="cb60bfdccb564d84" providerId="Windows Live" clId="Web-{C61CD275-C660-46F8-A49B-36B2FA0589E4}" dt="2022-05-12T14:38:39.944" v="63" actId="20577"/>
        <pc:sldMkLst>
          <pc:docMk/>
          <pc:sldMk cId="168055810" sldId="497"/>
        </pc:sldMkLst>
        <pc:spChg chg="mod">
          <ac:chgData name="Nadine Fügi" userId="cb60bfdccb564d84" providerId="Windows Live" clId="Web-{C61CD275-C660-46F8-A49B-36B2FA0589E4}" dt="2022-05-12T14:38:39.944" v="63" actId="20577"/>
          <ac:spMkLst>
            <pc:docMk/>
            <pc:sldMk cId="168055810" sldId="497"/>
            <ac:spMk id="3" creationId="{00000000-0000-0000-0000-000000000000}"/>
          </ac:spMkLst>
        </pc:spChg>
      </pc:sldChg>
      <pc:sldChg chg="del">
        <pc:chgData name="Nadine Fügi" userId="cb60bfdccb564d84" providerId="Windows Live" clId="Web-{C61CD275-C660-46F8-A49B-36B2FA0589E4}" dt="2022-05-12T14:27:18.175" v="5"/>
        <pc:sldMkLst>
          <pc:docMk/>
          <pc:sldMk cId="534904516" sldId="499"/>
        </pc:sldMkLst>
      </pc:sldChg>
      <pc:sldChg chg="del">
        <pc:chgData name="Nadine Fügi" userId="cb60bfdccb564d84" providerId="Windows Live" clId="Web-{C61CD275-C660-46F8-A49B-36B2FA0589E4}" dt="2022-05-12T14:38:06.240" v="61"/>
        <pc:sldMkLst>
          <pc:docMk/>
          <pc:sldMk cId="2877180839" sldId="591"/>
        </pc:sldMkLst>
      </pc:sldChg>
      <pc:sldChg chg="del">
        <pc:chgData name="Nadine Fügi" userId="cb60bfdccb564d84" providerId="Windows Live" clId="Web-{C61CD275-C660-46F8-A49B-36B2FA0589E4}" dt="2022-05-12T14:37:52.271" v="58"/>
        <pc:sldMkLst>
          <pc:docMk/>
          <pc:sldMk cId="1163475108" sldId="617"/>
        </pc:sldMkLst>
      </pc:sldChg>
      <pc:sldChg chg="del">
        <pc:chgData name="Nadine Fügi" userId="cb60bfdccb564d84" providerId="Windows Live" clId="Web-{C61CD275-C660-46F8-A49B-36B2FA0589E4}" dt="2022-05-12T14:36:39.956" v="39"/>
        <pc:sldMkLst>
          <pc:docMk/>
          <pc:sldMk cId="168799755" sldId="652"/>
        </pc:sldMkLst>
      </pc:sldChg>
      <pc:sldChg chg="del">
        <pc:chgData name="Nadine Fügi" userId="cb60bfdccb564d84" providerId="Windows Live" clId="Web-{C61CD275-C660-46F8-A49B-36B2FA0589E4}" dt="2022-05-12T14:37:56.240" v="59"/>
        <pc:sldMkLst>
          <pc:docMk/>
          <pc:sldMk cId="3566065381" sldId="656"/>
        </pc:sldMkLst>
      </pc:sldChg>
      <pc:sldChg chg="del">
        <pc:chgData name="Nadine Fügi" userId="cb60bfdccb564d84" providerId="Windows Live" clId="Web-{C61CD275-C660-46F8-A49B-36B2FA0589E4}" dt="2022-05-12T14:36:39.972" v="50"/>
        <pc:sldMkLst>
          <pc:docMk/>
          <pc:sldMk cId="1605691818" sldId="666"/>
        </pc:sldMkLst>
      </pc:sldChg>
      <pc:sldChg chg="del">
        <pc:chgData name="Nadine Fügi" userId="cb60bfdccb564d84" providerId="Windows Live" clId="Web-{C61CD275-C660-46F8-A49B-36B2FA0589E4}" dt="2022-05-12T14:36:39.972" v="49"/>
        <pc:sldMkLst>
          <pc:docMk/>
          <pc:sldMk cId="4288718316" sldId="667"/>
        </pc:sldMkLst>
      </pc:sldChg>
      <pc:sldChg chg="del">
        <pc:chgData name="Nadine Fügi" userId="cb60bfdccb564d84" providerId="Windows Live" clId="Web-{C61CD275-C660-46F8-A49B-36B2FA0589E4}" dt="2022-05-12T14:36:15.471" v="38"/>
        <pc:sldMkLst>
          <pc:docMk/>
          <pc:sldMk cId="3212772770" sldId="673"/>
        </pc:sldMkLst>
      </pc:sldChg>
      <pc:sldChg chg="del">
        <pc:chgData name="Nadine Fügi" userId="cb60bfdccb564d84" providerId="Windows Live" clId="Web-{C61CD275-C660-46F8-A49B-36B2FA0589E4}" dt="2022-05-12T14:28:52.647" v="26"/>
        <pc:sldMkLst>
          <pc:docMk/>
          <pc:sldMk cId="1884627419" sldId="678"/>
        </pc:sldMkLst>
      </pc:sldChg>
      <pc:sldChg chg="del">
        <pc:chgData name="Nadine Fügi" userId="cb60bfdccb564d84" providerId="Windows Live" clId="Web-{C61CD275-C660-46F8-A49B-36B2FA0589E4}" dt="2022-05-12T14:36:00.940" v="35"/>
        <pc:sldMkLst>
          <pc:docMk/>
          <pc:sldMk cId="4073110823" sldId="679"/>
        </pc:sldMkLst>
      </pc:sldChg>
      <pc:sldChg chg="del">
        <pc:chgData name="Nadine Fügi" userId="cb60bfdccb564d84" providerId="Windows Live" clId="Web-{C61CD275-C660-46F8-A49B-36B2FA0589E4}" dt="2022-05-12T14:27:30.863" v="7"/>
        <pc:sldMkLst>
          <pc:docMk/>
          <pc:sldMk cId="3315870384" sldId="686"/>
        </pc:sldMkLst>
      </pc:sldChg>
      <pc:sldChg chg="del">
        <pc:chgData name="Nadine Fügi" userId="cb60bfdccb564d84" providerId="Windows Live" clId="Web-{C61CD275-C660-46F8-A49B-36B2FA0589E4}" dt="2022-05-12T14:27:44.364" v="10"/>
        <pc:sldMkLst>
          <pc:docMk/>
          <pc:sldMk cId="752250946" sldId="687"/>
        </pc:sldMkLst>
      </pc:sldChg>
      <pc:sldChg chg="del">
        <pc:chgData name="Nadine Fügi" userId="cb60bfdccb564d84" providerId="Windows Live" clId="Web-{C61CD275-C660-46F8-A49B-36B2FA0589E4}" dt="2022-05-12T14:29:05.647" v="28"/>
        <pc:sldMkLst>
          <pc:docMk/>
          <pc:sldMk cId="3355764183" sldId="695"/>
        </pc:sldMkLst>
      </pc:sldChg>
      <pc:sldChg chg="modSp">
        <pc:chgData name="Nadine Fügi" userId="cb60bfdccb564d84" providerId="Windows Live" clId="Web-{C61CD275-C660-46F8-A49B-36B2FA0589E4}" dt="2022-05-12T14:37:35.849" v="57" actId="20577"/>
        <pc:sldMkLst>
          <pc:docMk/>
          <pc:sldMk cId="2296071925" sldId="696"/>
        </pc:sldMkLst>
        <pc:spChg chg="mod">
          <ac:chgData name="Nadine Fügi" userId="cb60bfdccb564d84" providerId="Windows Live" clId="Web-{C61CD275-C660-46F8-A49B-36B2FA0589E4}" dt="2022-05-12T14:37:28.489" v="53" actId="20577"/>
          <ac:spMkLst>
            <pc:docMk/>
            <pc:sldMk cId="2296071925" sldId="696"/>
            <ac:spMk id="27" creationId="{1D3E9400-99A3-1D42-A25C-539F58C9B2AA}"/>
          </ac:spMkLst>
        </pc:spChg>
        <pc:spChg chg="mod">
          <ac:chgData name="Nadine Fügi" userId="cb60bfdccb564d84" providerId="Windows Live" clId="Web-{C61CD275-C660-46F8-A49B-36B2FA0589E4}" dt="2022-05-12T14:37:32.317" v="56" actId="20577"/>
          <ac:spMkLst>
            <pc:docMk/>
            <pc:sldMk cId="2296071925" sldId="696"/>
            <ac:spMk id="42" creationId="{F8A11B18-8F58-8C4C-8161-46F52B72D3A0}"/>
          </ac:spMkLst>
        </pc:spChg>
        <pc:spChg chg="mod">
          <ac:chgData name="Nadine Fügi" userId="cb60bfdccb564d84" providerId="Windows Live" clId="Web-{C61CD275-C660-46F8-A49B-36B2FA0589E4}" dt="2022-05-12T14:37:35.849" v="57" actId="20577"/>
          <ac:spMkLst>
            <pc:docMk/>
            <pc:sldMk cId="2296071925" sldId="696"/>
            <ac:spMk id="45" creationId="{59D4AF6E-223F-7F45-9E94-36D49259290D}"/>
          </ac:spMkLst>
        </pc:spChg>
      </pc:sldChg>
      <pc:sldChg chg="del">
        <pc:chgData name="Nadine Fügi" userId="cb60bfdccb564d84" providerId="Windows Live" clId="Web-{C61CD275-C660-46F8-A49B-36B2FA0589E4}" dt="2022-05-12T14:36:09.799" v="37"/>
        <pc:sldMkLst>
          <pc:docMk/>
          <pc:sldMk cId="2929575646" sldId="700"/>
        </pc:sldMkLst>
      </pc:sldChg>
      <pc:sldChg chg="del">
        <pc:chgData name="Nadine Fügi" userId="cb60bfdccb564d84" providerId="Windows Live" clId="Web-{C61CD275-C660-46F8-A49B-36B2FA0589E4}" dt="2022-05-12T14:36:39.972" v="48"/>
        <pc:sldMkLst>
          <pc:docMk/>
          <pc:sldMk cId="2876001040" sldId="702"/>
        </pc:sldMkLst>
      </pc:sldChg>
      <pc:sldChg chg="del">
        <pc:chgData name="Nadine Fügi" userId="cb60bfdccb564d84" providerId="Windows Live" clId="Web-{C61CD275-C660-46F8-A49B-36B2FA0589E4}" dt="2022-05-12T14:36:39.972" v="47"/>
        <pc:sldMkLst>
          <pc:docMk/>
          <pc:sldMk cId="2559921356" sldId="703"/>
        </pc:sldMkLst>
      </pc:sldChg>
      <pc:sldChg chg="del">
        <pc:chgData name="Nadine Fügi" userId="cb60bfdccb564d84" providerId="Windows Live" clId="Web-{C61CD275-C660-46F8-A49B-36B2FA0589E4}" dt="2022-05-12T14:36:39.972" v="46"/>
        <pc:sldMkLst>
          <pc:docMk/>
          <pc:sldMk cId="353767594" sldId="704"/>
        </pc:sldMkLst>
      </pc:sldChg>
      <pc:sldChg chg="del">
        <pc:chgData name="Nadine Fügi" userId="cb60bfdccb564d84" providerId="Windows Live" clId="Web-{C61CD275-C660-46F8-A49B-36B2FA0589E4}" dt="2022-05-12T14:38:03.943" v="60"/>
        <pc:sldMkLst>
          <pc:docMk/>
          <pc:sldMk cId="3525882185" sldId="705"/>
        </pc:sldMkLst>
      </pc:sldChg>
      <pc:sldChg chg="del">
        <pc:chgData name="Nadine Fügi" userId="cb60bfdccb564d84" providerId="Windows Live" clId="Web-{C61CD275-C660-46F8-A49B-36B2FA0589E4}" dt="2022-05-12T14:36:39.956" v="44"/>
        <pc:sldMkLst>
          <pc:docMk/>
          <pc:sldMk cId="3238599232" sldId="706"/>
        </pc:sldMkLst>
      </pc:sldChg>
      <pc:sldChg chg="del">
        <pc:chgData name="Nadine Fügi" userId="cb60bfdccb564d84" providerId="Windows Live" clId="Web-{C61CD275-C660-46F8-A49B-36B2FA0589E4}" dt="2022-05-12T14:28:14.036" v="18"/>
        <pc:sldMkLst>
          <pc:docMk/>
          <pc:sldMk cId="3570983277" sldId="707"/>
        </pc:sldMkLst>
      </pc:sldChg>
      <pc:sldChg chg="del">
        <pc:chgData name="Nadine Fügi" userId="cb60bfdccb564d84" providerId="Windows Live" clId="Web-{C61CD275-C660-46F8-A49B-36B2FA0589E4}" dt="2022-05-12T14:36:39.956" v="43"/>
        <pc:sldMkLst>
          <pc:docMk/>
          <pc:sldMk cId="2954598198" sldId="708"/>
        </pc:sldMkLst>
      </pc:sldChg>
      <pc:sldChg chg="del">
        <pc:chgData name="Nadine Fügi" userId="cb60bfdccb564d84" providerId="Windows Live" clId="Web-{C61CD275-C660-46F8-A49B-36B2FA0589E4}" dt="2022-05-12T14:36:39.956" v="42"/>
        <pc:sldMkLst>
          <pc:docMk/>
          <pc:sldMk cId="3993584515" sldId="709"/>
        </pc:sldMkLst>
      </pc:sldChg>
      <pc:sldChg chg="del">
        <pc:chgData name="Nadine Fügi" userId="cb60bfdccb564d84" providerId="Windows Live" clId="Web-{C61CD275-C660-46F8-A49B-36B2FA0589E4}" dt="2022-05-12T14:36:39.956" v="41"/>
        <pc:sldMkLst>
          <pc:docMk/>
          <pc:sldMk cId="724637457" sldId="710"/>
        </pc:sldMkLst>
      </pc:sldChg>
      <pc:sldChg chg="del">
        <pc:chgData name="Nadine Fügi" userId="cb60bfdccb564d84" providerId="Windows Live" clId="Web-{C61CD275-C660-46F8-A49B-36B2FA0589E4}" dt="2022-05-12T14:36:39.956" v="40"/>
        <pc:sldMkLst>
          <pc:docMk/>
          <pc:sldMk cId="774465294" sldId="711"/>
        </pc:sldMkLst>
      </pc:sldChg>
      <pc:sldChg chg="del">
        <pc:chgData name="Nadine Fügi" userId="cb60bfdccb564d84" providerId="Windows Live" clId="Web-{C61CD275-C660-46F8-A49B-36B2FA0589E4}" dt="2022-05-12T14:36:39.972" v="45"/>
        <pc:sldMkLst>
          <pc:docMk/>
          <pc:sldMk cId="486565500" sldId="713"/>
        </pc:sldMkLst>
      </pc:sldChg>
      <pc:sldChg chg="del">
        <pc:chgData name="Nadine Fügi" userId="cb60bfdccb564d84" providerId="Windows Live" clId="Web-{C61CD275-C660-46F8-A49B-36B2FA0589E4}" dt="2022-05-12T14:36:03.580" v="36"/>
        <pc:sldMkLst>
          <pc:docMk/>
          <pc:sldMk cId="1730547107" sldId="717"/>
        </pc:sldMkLst>
      </pc:sldChg>
      <pc:sldChg chg="del">
        <pc:chgData name="Nadine Fügi" userId="cb60bfdccb564d84" providerId="Windows Live" clId="Web-{C61CD275-C660-46F8-A49B-36B2FA0589E4}" dt="2022-05-12T14:28:21.255" v="19"/>
        <pc:sldMkLst>
          <pc:docMk/>
          <pc:sldMk cId="2489526878" sldId="718"/>
        </pc:sldMkLst>
      </pc:sldChg>
      <pc:sldChg chg="del">
        <pc:chgData name="Nadine Fügi" userId="cb60bfdccb564d84" providerId="Windows Live" clId="Web-{C61CD275-C660-46F8-A49B-36B2FA0589E4}" dt="2022-05-12T14:28:43.943" v="23"/>
        <pc:sldMkLst>
          <pc:docMk/>
          <pc:sldMk cId="2211742337" sldId="719"/>
        </pc:sldMkLst>
      </pc:sldChg>
      <pc:sldChg chg="del">
        <pc:chgData name="Nadine Fügi" userId="cb60bfdccb564d84" providerId="Windows Live" clId="Web-{C61CD275-C660-46F8-A49B-36B2FA0589E4}" dt="2022-05-12T14:35:54.471" v="34"/>
        <pc:sldMkLst>
          <pc:docMk/>
          <pc:sldMk cId="1596652608" sldId="720"/>
        </pc:sldMkLst>
      </pc:sldChg>
      <pc:sldChg chg="del">
        <pc:chgData name="Nadine Fügi" userId="cb60bfdccb564d84" providerId="Windows Live" clId="Web-{C61CD275-C660-46F8-A49B-36B2FA0589E4}" dt="2022-05-12T14:29:05.647" v="30"/>
        <pc:sldMkLst>
          <pc:docMk/>
          <pc:sldMk cId="4144237452" sldId="722"/>
        </pc:sldMkLst>
      </pc:sldChg>
      <pc:sldChg chg="del">
        <pc:chgData name="Nadine Fügi" userId="cb60bfdccb564d84" providerId="Windows Live" clId="Web-{C61CD275-C660-46F8-A49B-36B2FA0589E4}" dt="2022-05-12T14:29:05.647" v="29"/>
        <pc:sldMkLst>
          <pc:docMk/>
          <pc:sldMk cId="2035265524" sldId="723"/>
        </pc:sldMkLst>
      </pc:sldChg>
      <pc:sldChg chg="del">
        <pc:chgData name="Nadine Fügi" userId="cb60bfdccb564d84" providerId="Windows Live" clId="Web-{C61CD275-C660-46F8-A49B-36B2FA0589E4}" dt="2022-05-12T14:29:05.647" v="27"/>
        <pc:sldMkLst>
          <pc:docMk/>
          <pc:sldMk cId="2401163041" sldId="724"/>
        </pc:sldMkLst>
      </pc:sldChg>
      <pc:sldChg chg="del">
        <pc:chgData name="Nadine Fügi" userId="cb60bfdccb564d84" providerId="Windows Live" clId="Web-{C61CD275-C660-46F8-A49B-36B2FA0589E4}" dt="2022-05-12T14:29:09.694" v="31"/>
        <pc:sldMkLst>
          <pc:docMk/>
          <pc:sldMk cId="3806714521" sldId="726"/>
        </pc:sldMkLst>
      </pc:sldChg>
      <pc:sldChg chg="del">
        <pc:chgData name="Nadine Fügi" userId="cb60bfdccb564d84" providerId="Windows Live" clId="Web-{C61CD275-C660-46F8-A49B-36B2FA0589E4}" dt="2022-05-12T14:35:47.424" v="32"/>
        <pc:sldMkLst>
          <pc:docMk/>
          <pc:sldMk cId="3004070241" sldId="728"/>
        </pc:sldMkLst>
      </pc:sldChg>
      <pc:sldChg chg="del">
        <pc:chgData name="Nadine Fügi" userId="cb60bfdccb564d84" providerId="Windows Live" clId="Web-{C61CD275-C660-46F8-A49B-36B2FA0589E4}" dt="2022-05-12T14:27:56.645" v="13"/>
        <pc:sldMkLst>
          <pc:docMk/>
          <pc:sldMk cId="1732390068" sldId="729"/>
        </pc:sldMkLst>
      </pc:sldChg>
      <pc:sldChg chg="del">
        <pc:chgData name="Nadine Fügi" userId="cb60bfdccb564d84" providerId="Windows Live" clId="Web-{C61CD275-C660-46F8-A49B-36B2FA0589E4}" dt="2022-05-12T14:27:58.473" v="14"/>
        <pc:sldMkLst>
          <pc:docMk/>
          <pc:sldMk cId="1396037050" sldId="730"/>
        </pc:sldMkLst>
      </pc:sldChg>
      <pc:sldChg chg="del">
        <pc:chgData name="Nadine Fügi" userId="cb60bfdccb564d84" providerId="Windows Live" clId="Web-{C61CD275-C660-46F8-A49B-36B2FA0589E4}" dt="2022-05-12T14:39:00.726" v="68"/>
        <pc:sldMkLst>
          <pc:docMk/>
          <pc:sldMk cId="1152454821" sldId="731"/>
        </pc:sldMkLst>
      </pc:sldChg>
      <pc:sldChg chg="del">
        <pc:chgData name="Nadine Fügi" userId="cb60bfdccb564d84" providerId="Windows Live" clId="Web-{C61CD275-C660-46F8-A49B-36B2FA0589E4}" dt="2022-05-12T14:39:26.477" v="69"/>
        <pc:sldMkLst>
          <pc:docMk/>
          <pc:sldMk cId="220207890" sldId="735"/>
        </pc:sldMkLst>
      </pc:sldChg>
      <pc:sldChg chg="modSp add ord replId">
        <pc:chgData name="Nadine Fügi" userId="cb60bfdccb564d84" providerId="Windows Live" clId="Web-{C61CD275-C660-46F8-A49B-36B2FA0589E4}" dt="2022-05-12T14:38:58.054" v="67"/>
        <pc:sldMkLst>
          <pc:docMk/>
          <pc:sldMk cId="3700987793" sldId="736"/>
        </pc:sldMkLst>
        <pc:spChg chg="mod">
          <ac:chgData name="Nadine Fügi" userId="cb60bfdccb564d84" providerId="Windows Live" clId="Web-{C61CD275-C660-46F8-A49B-36B2FA0589E4}" dt="2022-05-12T14:38:57.913" v="66" actId="20577"/>
          <ac:spMkLst>
            <pc:docMk/>
            <pc:sldMk cId="3700987793" sldId="736"/>
            <ac:spMk id="2" creationId="{00000000-0000-0000-0000-000000000000}"/>
          </ac:spMkLst>
        </pc:spChg>
      </pc:sldChg>
      <pc:sldChg chg="modSp add ord replId">
        <pc:chgData name="Nadine Fügi" userId="cb60bfdccb564d84" providerId="Windows Live" clId="Web-{C61CD275-C660-46F8-A49B-36B2FA0589E4}" dt="2022-05-12T14:40:48.823" v="75"/>
        <pc:sldMkLst>
          <pc:docMk/>
          <pc:sldMk cId="1824173485" sldId="737"/>
        </pc:sldMkLst>
        <pc:spChg chg="mod">
          <ac:chgData name="Nadine Fügi" userId="cb60bfdccb564d84" providerId="Windows Live" clId="Web-{C61CD275-C660-46F8-A49B-36B2FA0589E4}" dt="2022-05-12T14:40:43.307" v="72" actId="20577"/>
          <ac:spMkLst>
            <pc:docMk/>
            <pc:sldMk cId="1824173485" sldId="737"/>
            <ac:spMk id="2" creationId="{00000000-0000-0000-0000-000000000000}"/>
          </ac:spMkLst>
        </pc:spChg>
        <pc:spChg chg="mod">
          <ac:chgData name="Nadine Fügi" userId="cb60bfdccb564d84" providerId="Windows Live" clId="Web-{C61CD275-C660-46F8-A49B-36B2FA0589E4}" dt="2022-05-12T14:40:45.572" v="73" actId="20577"/>
          <ac:spMkLst>
            <pc:docMk/>
            <pc:sldMk cId="1824173485" sldId="737"/>
            <ac:spMk id="3" creationId="{00000000-0000-0000-0000-000000000000}"/>
          </ac:spMkLst>
        </pc:spChg>
      </pc:sldChg>
      <pc:sldChg chg="addSp modSp add mod replId modClrScheme chgLayout">
        <pc:chgData name="Nadine Fügi" userId="cb60bfdccb564d84" providerId="Windows Live" clId="Web-{C61CD275-C660-46F8-A49B-36B2FA0589E4}" dt="2022-05-12T14:42:44.279" v="96" actId="20577"/>
        <pc:sldMkLst>
          <pc:docMk/>
          <pc:sldMk cId="3860979790" sldId="738"/>
        </pc:sldMkLst>
        <pc:spChg chg="mod ord">
          <ac:chgData name="Nadine Fügi" userId="cb60bfdccb564d84" providerId="Windows Live" clId="Web-{C61CD275-C660-46F8-A49B-36B2FA0589E4}" dt="2022-05-12T14:42:03.856" v="81"/>
          <ac:spMkLst>
            <pc:docMk/>
            <pc:sldMk cId="3860979790" sldId="738"/>
            <ac:spMk id="2" creationId="{00000000-0000-0000-0000-000000000000}"/>
          </ac:spMkLst>
        </pc:spChg>
        <pc:spChg chg="mod ord">
          <ac:chgData name="Nadine Fügi" userId="cb60bfdccb564d84" providerId="Windows Live" clId="Web-{C61CD275-C660-46F8-A49B-36B2FA0589E4}" dt="2022-05-12T14:42:03.856" v="81"/>
          <ac:spMkLst>
            <pc:docMk/>
            <pc:sldMk cId="3860979790" sldId="738"/>
            <ac:spMk id="3" creationId="{00000000-0000-0000-0000-000000000000}"/>
          </ac:spMkLst>
        </pc:spChg>
        <pc:spChg chg="mod ord">
          <ac:chgData name="Nadine Fügi" userId="cb60bfdccb564d84" providerId="Windows Live" clId="Web-{C61CD275-C660-46F8-A49B-36B2FA0589E4}" dt="2022-05-12T14:42:03.856" v="81"/>
          <ac:spMkLst>
            <pc:docMk/>
            <pc:sldMk cId="3860979790" sldId="738"/>
            <ac:spMk id="4" creationId="{00000000-0000-0000-0000-000000000000}"/>
          </ac:spMkLst>
        </pc:spChg>
        <pc:spChg chg="add mod">
          <ac:chgData name="Nadine Fügi" userId="cb60bfdccb564d84" providerId="Windows Live" clId="Web-{C61CD275-C660-46F8-A49B-36B2FA0589E4}" dt="2022-05-12T14:42:44.279" v="96" actId="20577"/>
          <ac:spMkLst>
            <pc:docMk/>
            <pc:sldMk cId="3860979790" sldId="738"/>
            <ac:spMk id="6" creationId="{B00F7258-5CDC-0BE4-0AC1-3957656461E0}"/>
          </ac:spMkLst>
        </pc:spChg>
        <pc:picChg chg="mod">
          <ac:chgData name="Nadine Fügi" userId="cb60bfdccb564d84" providerId="Windows Live" clId="Web-{C61CD275-C660-46F8-A49B-36B2FA0589E4}" dt="2022-05-12T14:42:03.856" v="81"/>
          <ac:picMkLst>
            <pc:docMk/>
            <pc:sldMk cId="3860979790" sldId="738"/>
            <ac:picMk id="5" creationId="{00000000-0000-0000-0000-000000000000}"/>
          </ac:picMkLst>
        </pc:picChg>
      </pc:sldChg>
    </pc:docChg>
  </pc:docChgLst>
  <pc:docChgLst>
    <pc:chgData name="Michael Müller" userId="435fe43db3674302" providerId="LiveId" clId="{615A5F9B-220E-4D5C-A086-1EC950BA47B4}"/>
    <pc:docChg chg="custSel addSld delSld modSld">
      <pc:chgData name="Michael Müller" userId="435fe43db3674302" providerId="LiveId" clId="{615A5F9B-220E-4D5C-A086-1EC950BA47B4}" dt="2022-05-17T17:31:00.198" v="346" actId="20577"/>
      <pc:docMkLst>
        <pc:docMk/>
      </pc:docMkLst>
      <pc:sldChg chg="modSp mod">
        <pc:chgData name="Michael Müller" userId="435fe43db3674302" providerId="LiveId" clId="{615A5F9B-220E-4D5C-A086-1EC950BA47B4}" dt="2022-05-17T17:18:27.479" v="118" actId="20577"/>
        <pc:sldMkLst>
          <pc:docMk/>
          <pc:sldMk cId="329803146" sldId="256"/>
        </pc:sldMkLst>
        <pc:spChg chg="mod">
          <ac:chgData name="Michael Müller" userId="435fe43db3674302" providerId="LiveId" clId="{615A5F9B-220E-4D5C-A086-1EC950BA47B4}" dt="2022-05-17T17:18:27.479" v="118" actId="20577"/>
          <ac:spMkLst>
            <pc:docMk/>
            <pc:sldMk cId="329803146" sldId="256"/>
            <ac:spMk id="3" creationId="{00000000-0000-0000-0000-000000000000}"/>
          </ac:spMkLst>
        </pc:spChg>
      </pc:sldChg>
      <pc:sldChg chg="addSp delSp modSp add mod">
        <pc:chgData name="Michael Müller" userId="435fe43db3674302" providerId="LiveId" clId="{615A5F9B-220E-4D5C-A086-1EC950BA47B4}" dt="2022-05-17T17:14:34.381" v="69" actId="113"/>
        <pc:sldMkLst>
          <pc:docMk/>
          <pc:sldMk cId="0" sldId="267"/>
        </pc:sldMkLst>
        <pc:spChg chg="add del mod">
          <ac:chgData name="Michael Müller" userId="435fe43db3674302" providerId="LiveId" clId="{615A5F9B-220E-4D5C-A086-1EC950BA47B4}" dt="2022-05-17T17:14:14.876" v="63" actId="478"/>
          <ac:spMkLst>
            <pc:docMk/>
            <pc:sldMk cId="0" sldId="267"/>
            <ac:spMk id="3" creationId="{79AB8B5B-37A7-6BCA-55FA-2CD0DD15DCAF}"/>
          </ac:spMkLst>
        </pc:spChg>
        <pc:spChg chg="add mod">
          <ac:chgData name="Michael Müller" userId="435fe43db3674302" providerId="LiveId" clId="{615A5F9B-220E-4D5C-A086-1EC950BA47B4}" dt="2022-05-17T17:14:34.381" v="69" actId="113"/>
          <ac:spMkLst>
            <pc:docMk/>
            <pc:sldMk cId="0" sldId="267"/>
            <ac:spMk id="6" creationId="{F2D2F150-B55D-E4F8-F55A-011D1124A159}"/>
          </ac:spMkLst>
        </pc:spChg>
        <pc:spChg chg="del mod">
          <ac:chgData name="Michael Müller" userId="435fe43db3674302" providerId="LiveId" clId="{615A5F9B-220E-4D5C-A086-1EC950BA47B4}" dt="2022-05-17T17:14:12.360" v="62" actId="478"/>
          <ac:spMkLst>
            <pc:docMk/>
            <pc:sldMk cId="0" sldId="267"/>
            <ac:spMk id="160" creationId="{00000000-0000-0000-0000-000000000000}"/>
          </ac:spMkLst>
        </pc:spChg>
      </pc:sldChg>
      <pc:sldChg chg="addSp modSp add mod">
        <pc:chgData name="Michael Müller" userId="435fe43db3674302" providerId="LiveId" clId="{615A5F9B-220E-4D5C-A086-1EC950BA47B4}" dt="2022-05-17T17:26:58.491" v="157" actId="20577"/>
        <pc:sldMkLst>
          <pc:docMk/>
          <pc:sldMk cId="0" sldId="268"/>
        </pc:sldMkLst>
        <pc:spChg chg="mod">
          <ac:chgData name="Michael Müller" userId="435fe43db3674302" providerId="LiveId" clId="{615A5F9B-220E-4D5C-A086-1EC950BA47B4}" dt="2022-05-17T17:15:58.984" v="80" actId="1076"/>
          <ac:spMkLst>
            <pc:docMk/>
            <pc:sldMk cId="0" sldId="268"/>
            <ac:spMk id="168" creationId="{00000000-0000-0000-0000-000000000000}"/>
          </ac:spMkLst>
        </pc:spChg>
        <pc:spChg chg="mod">
          <ac:chgData name="Michael Müller" userId="435fe43db3674302" providerId="LiveId" clId="{615A5F9B-220E-4D5C-A086-1EC950BA47B4}" dt="2022-05-17T17:26:58.491" v="157" actId="20577"/>
          <ac:spMkLst>
            <pc:docMk/>
            <pc:sldMk cId="0" sldId="268"/>
            <ac:spMk id="169" creationId="{00000000-0000-0000-0000-000000000000}"/>
          </ac:spMkLst>
        </pc:spChg>
        <pc:picChg chg="add mod">
          <ac:chgData name="Michael Müller" userId="435fe43db3674302" providerId="LiveId" clId="{615A5F9B-220E-4D5C-A086-1EC950BA47B4}" dt="2022-05-17T17:16:26.444" v="83"/>
          <ac:picMkLst>
            <pc:docMk/>
            <pc:sldMk cId="0" sldId="268"/>
            <ac:picMk id="5" creationId="{B1E5D538-655C-B910-13BB-323F1F3858FB}"/>
          </ac:picMkLst>
        </pc:picChg>
      </pc:sldChg>
      <pc:sldChg chg="modSp mod">
        <pc:chgData name="Michael Müller" userId="435fe43db3674302" providerId="LiveId" clId="{615A5F9B-220E-4D5C-A086-1EC950BA47B4}" dt="2022-05-17T17:28:07.547" v="206" actId="403"/>
        <pc:sldMkLst>
          <pc:docMk/>
          <pc:sldMk cId="168055810" sldId="497"/>
        </pc:sldMkLst>
        <pc:spChg chg="mod">
          <ac:chgData name="Michael Müller" userId="435fe43db3674302" providerId="LiveId" clId="{615A5F9B-220E-4D5C-A086-1EC950BA47B4}" dt="2022-05-17T17:28:07.547" v="206" actId="403"/>
          <ac:spMkLst>
            <pc:docMk/>
            <pc:sldMk cId="168055810" sldId="497"/>
            <ac:spMk id="3" creationId="{00000000-0000-0000-0000-000000000000}"/>
          </ac:spMkLst>
        </pc:spChg>
      </pc:sldChg>
      <pc:sldChg chg="modSp mod">
        <pc:chgData name="Michael Müller" userId="435fe43db3674302" providerId="LiveId" clId="{615A5F9B-220E-4D5C-A086-1EC950BA47B4}" dt="2022-05-17T17:17:28.813" v="101" actId="20577"/>
        <pc:sldMkLst>
          <pc:docMk/>
          <pc:sldMk cId="4155798984" sldId="741"/>
        </pc:sldMkLst>
        <pc:spChg chg="mod">
          <ac:chgData name="Michael Müller" userId="435fe43db3674302" providerId="LiveId" clId="{615A5F9B-220E-4D5C-A086-1EC950BA47B4}" dt="2022-05-17T17:17:28.813" v="101" actId="20577"/>
          <ac:spMkLst>
            <pc:docMk/>
            <pc:sldMk cId="4155798984" sldId="741"/>
            <ac:spMk id="3" creationId="{00000000-0000-0000-0000-000000000000}"/>
          </ac:spMkLst>
        </pc:spChg>
      </pc:sldChg>
      <pc:sldChg chg="modSp mod">
        <pc:chgData name="Michael Müller" userId="435fe43db3674302" providerId="LiveId" clId="{615A5F9B-220E-4D5C-A086-1EC950BA47B4}" dt="2022-05-17T17:25:29.506" v="120" actId="207"/>
        <pc:sldMkLst>
          <pc:docMk/>
          <pc:sldMk cId="1747033411" sldId="762"/>
        </pc:sldMkLst>
        <pc:spChg chg="mod">
          <ac:chgData name="Michael Müller" userId="435fe43db3674302" providerId="LiveId" clId="{615A5F9B-220E-4D5C-A086-1EC950BA47B4}" dt="2022-05-17T17:25:29.506" v="120" actId="207"/>
          <ac:spMkLst>
            <pc:docMk/>
            <pc:sldMk cId="1747033411" sldId="762"/>
            <ac:spMk id="3" creationId="{CB7B9D39-A01A-F4A8-E472-B13D275787DA}"/>
          </ac:spMkLst>
        </pc:spChg>
      </pc:sldChg>
      <pc:sldChg chg="modSp mod">
        <pc:chgData name="Michael Müller" userId="435fe43db3674302" providerId="LiveId" clId="{615A5F9B-220E-4D5C-A086-1EC950BA47B4}" dt="2022-05-17T17:26:50.981" v="152" actId="20577"/>
        <pc:sldMkLst>
          <pc:docMk/>
          <pc:sldMk cId="4032490125" sldId="763"/>
        </pc:sldMkLst>
        <pc:spChg chg="mod">
          <ac:chgData name="Michael Müller" userId="435fe43db3674302" providerId="LiveId" clId="{615A5F9B-220E-4D5C-A086-1EC950BA47B4}" dt="2022-05-17T17:13:27.470" v="32" actId="27636"/>
          <ac:spMkLst>
            <pc:docMk/>
            <pc:sldMk cId="4032490125" sldId="763"/>
            <ac:spMk id="2" creationId="{7857ADAF-2E98-8314-0C0E-D249F48E2F2F}"/>
          </ac:spMkLst>
        </pc:spChg>
        <pc:spChg chg="mod">
          <ac:chgData name="Michael Müller" userId="435fe43db3674302" providerId="LiveId" clId="{615A5F9B-220E-4D5C-A086-1EC950BA47B4}" dt="2022-05-17T17:26:50.981" v="152" actId="20577"/>
          <ac:spMkLst>
            <pc:docMk/>
            <pc:sldMk cId="4032490125" sldId="763"/>
            <ac:spMk id="7" creationId="{A7E03CA3-D458-431A-A0BA-B5F6FF23A7D4}"/>
          </ac:spMkLst>
        </pc:spChg>
        <pc:picChg chg="mod">
          <ac:chgData name="Michael Müller" userId="435fe43db3674302" providerId="LiveId" clId="{615A5F9B-220E-4D5C-A086-1EC950BA47B4}" dt="2022-05-17T17:26:21.694" v="138" actId="1076"/>
          <ac:picMkLst>
            <pc:docMk/>
            <pc:sldMk cId="4032490125" sldId="763"/>
            <ac:picMk id="5" creationId="{076037FA-95EA-9FBF-B6C8-D1B88430E864}"/>
          </ac:picMkLst>
        </pc:picChg>
      </pc:sldChg>
      <pc:sldChg chg="modSp del mod">
        <pc:chgData name="Michael Müller" userId="435fe43db3674302" providerId="LiveId" clId="{615A5F9B-220E-4D5C-A086-1EC950BA47B4}" dt="2022-05-17T17:24:39.605" v="119" actId="47"/>
        <pc:sldMkLst>
          <pc:docMk/>
          <pc:sldMk cId="1404713493" sldId="765"/>
        </pc:sldMkLst>
        <pc:spChg chg="mod">
          <ac:chgData name="Michael Müller" userId="435fe43db3674302" providerId="LiveId" clId="{615A5F9B-220E-4D5C-A086-1EC950BA47B4}" dt="2022-05-17T17:16:21.197" v="82" actId="6549"/>
          <ac:spMkLst>
            <pc:docMk/>
            <pc:sldMk cId="1404713493" sldId="765"/>
            <ac:spMk id="2" creationId="{6AFCA5C3-0E98-30EB-EB25-CD851D333B31}"/>
          </ac:spMkLst>
        </pc:spChg>
      </pc:sldChg>
      <pc:sldChg chg="modSp mod">
        <pc:chgData name="Michael Müller" userId="435fe43db3674302" providerId="LiveId" clId="{615A5F9B-220E-4D5C-A086-1EC950BA47B4}" dt="2022-05-17T17:31:00.198" v="346" actId="20577"/>
        <pc:sldMkLst>
          <pc:docMk/>
          <pc:sldMk cId="3205099247" sldId="767"/>
        </pc:sldMkLst>
        <pc:spChg chg="mod">
          <ac:chgData name="Michael Müller" userId="435fe43db3674302" providerId="LiveId" clId="{615A5F9B-220E-4D5C-A086-1EC950BA47B4}" dt="2022-05-17T17:31:00.198" v="346" actId="20577"/>
          <ac:spMkLst>
            <pc:docMk/>
            <pc:sldMk cId="3205099247" sldId="767"/>
            <ac:spMk id="3" creationId="{379CCD45-BA54-AA77-1CD8-B7D029814371}"/>
          </ac:spMkLst>
        </pc:spChg>
      </pc:sldChg>
      <pc:sldChg chg="addSp delSp modSp">
        <pc:chgData name="Michael Müller" userId="435fe43db3674302" providerId="LiveId" clId="{615A5F9B-220E-4D5C-A086-1EC950BA47B4}" dt="2022-05-17T17:16:37.612" v="85"/>
        <pc:sldMkLst>
          <pc:docMk/>
          <pc:sldMk cId="1295249903" sldId="771"/>
        </pc:sldMkLst>
        <pc:spChg chg="mod">
          <ac:chgData name="Michael Müller" userId="435fe43db3674302" providerId="LiveId" clId="{615A5F9B-220E-4D5C-A086-1EC950BA47B4}" dt="2022-05-17T17:09:11.888" v="26" actId="14100"/>
          <ac:spMkLst>
            <pc:docMk/>
            <pc:sldMk cId="1295249903" sldId="771"/>
            <ac:spMk id="70" creationId="{138F878C-1C17-1CB6-3963-F5C45C7C9E86}"/>
          </ac:spMkLst>
        </pc:spChg>
        <pc:spChg chg="mod">
          <ac:chgData name="Michael Müller" userId="435fe43db3674302" providerId="LiveId" clId="{615A5F9B-220E-4D5C-A086-1EC950BA47B4}" dt="2022-05-17T17:09:05.357" v="24" actId="688"/>
          <ac:spMkLst>
            <pc:docMk/>
            <pc:sldMk cId="1295249903" sldId="771"/>
            <ac:spMk id="78" creationId="{EC1F3672-14C5-1AE9-5BC4-86AAD16D67B5}"/>
          </ac:spMkLst>
        </pc:spChg>
        <pc:picChg chg="add del mod">
          <ac:chgData name="Michael Müller" userId="435fe43db3674302" providerId="LiveId" clId="{615A5F9B-220E-4D5C-A086-1EC950BA47B4}" dt="2022-05-17T17:16:37.612" v="85"/>
          <ac:picMkLst>
            <pc:docMk/>
            <pc:sldMk cId="1295249903" sldId="771"/>
            <ac:picMk id="96" creationId="{79D5DC2C-1B9A-ACCA-D0DF-17C7866DAE9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B0ADE4-5FA4-4ABC-935D-2B25230EDED4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3D39652-77FE-4A66-AFE3-05C68940C50A}">
      <dgm:prSet/>
      <dgm:spPr/>
      <dgm:t>
        <a:bodyPr/>
        <a:lstStyle/>
        <a:p>
          <a:r>
            <a:rPr lang="de-CH"/>
            <a:t>Gleichbehandlung für alle. </a:t>
          </a:r>
          <a:endParaRPr lang="en-US"/>
        </a:p>
      </dgm:t>
    </dgm:pt>
    <dgm:pt modelId="{5F21AD00-9431-4CED-B031-DC1E4C53C11E}" type="parTrans" cxnId="{6191BB55-671F-4F83-B210-E786C4AA8048}">
      <dgm:prSet/>
      <dgm:spPr/>
      <dgm:t>
        <a:bodyPr/>
        <a:lstStyle/>
        <a:p>
          <a:endParaRPr lang="en-US"/>
        </a:p>
      </dgm:t>
    </dgm:pt>
    <dgm:pt modelId="{D5A4B864-956A-4CA7-8B6C-468151462E72}" type="sibTrans" cxnId="{6191BB55-671F-4F83-B210-E786C4AA8048}">
      <dgm:prSet/>
      <dgm:spPr/>
      <dgm:t>
        <a:bodyPr/>
        <a:lstStyle/>
        <a:p>
          <a:endParaRPr lang="en-US"/>
        </a:p>
      </dgm:t>
    </dgm:pt>
    <dgm:pt modelId="{000F2B26-B27B-4DED-965C-A114481FB2B9}">
      <dgm:prSet/>
      <dgm:spPr/>
      <dgm:t>
        <a:bodyPr/>
        <a:lstStyle/>
        <a:p>
          <a:r>
            <a:rPr lang="de-CH"/>
            <a:t>Sport und soziales Umfeld im Einklang. </a:t>
          </a:r>
          <a:endParaRPr lang="en-US"/>
        </a:p>
      </dgm:t>
    </dgm:pt>
    <dgm:pt modelId="{FB9E1EF9-138D-4B3F-805F-0BEE95A5AB99}" type="parTrans" cxnId="{B19DC7BD-74E2-443E-A370-C2E7563FA1E7}">
      <dgm:prSet/>
      <dgm:spPr/>
      <dgm:t>
        <a:bodyPr/>
        <a:lstStyle/>
        <a:p>
          <a:endParaRPr lang="en-US"/>
        </a:p>
      </dgm:t>
    </dgm:pt>
    <dgm:pt modelId="{2CDA0CA4-0939-40D6-8EAC-EB3EF938FF1A}" type="sibTrans" cxnId="{B19DC7BD-74E2-443E-A370-C2E7563FA1E7}">
      <dgm:prSet/>
      <dgm:spPr/>
      <dgm:t>
        <a:bodyPr/>
        <a:lstStyle/>
        <a:p>
          <a:endParaRPr lang="en-US"/>
        </a:p>
      </dgm:t>
    </dgm:pt>
    <dgm:pt modelId="{47C09063-068D-4811-80CA-EED6C7C479F1}">
      <dgm:prSet/>
      <dgm:spPr/>
      <dgm:t>
        <a:bodyPr/>
        <a:lstStyle/>
        <a:p>
          <a:r>
            <a:rPr lang="de-CH"/>
            <a:t>Stärkung der Selbst- und Mitverantwortung. </a:t>
          </a:r>
          <a:endParaRPr lang="en-US"/>
        </a:p>
      </dgm:t>
    </dgm:pt>
    <dgm:pt modelId="{69042AAA-A2EB-4A8F-BBE8-952F07E75541}" type="parTrans" cxnId="{9247D252-2FAB-497C-95D9-C971AFEE4D13}">
      <dgm:prSet/>
      <dgm:spPr/>
      <dgm:t>
        <a:bodyPr/>
        <a:lstStyle/>
        <a:p>
          <a:endParaRPr lang="en-US"/>
        </a:p>
      </dgm:t>
    </dgm:pt>
    <dgm:pt modelId="{23AB40C2-CC9B-4E38-9B85-58A09FE80347}" type="sibTrans" cxnId="{9247D252-2FAB-497C-95D9-C971AFEE4D13}">
      <dgm:prSet/>
      <dgm:spPr/>
      <dgm:t>
        <a:bodyPr/>
        <a:lstStyle/>
        <a:p>
          <a:endParaRPr lang="en-US"/>
        </a:p>
      </dgm:t>
    </dgm:pt>
    <dgm:pt modelId="{9E093D7E-9083-4A9B-92D0-B4DD2301052C}">
      <dgm:prSet/>
      <dgm:spPr/>
      <dgm:t>
        <a:bodyPr/>
        <a:lstStyle/>
        <a:p>
          <a:r>
            <a:rPr lang="de-CH"/>
            <a:t>Respektvolle Förderung statt Überforderung. </a:t>
          </a:r>
          <a:endParaRPr lang="en-US"/>
        </a:p>
      </dgm:t>
    </dgm:pt>
    <dgm:pt modelId="{A9462F94-5C29-493C-921F-6F54182807BA}" type="parTrans" cxnId="{69AABDB6-DB08-43D8-8411-4CCB92308239}">
      <dgm:prSet/>
      <dgm:spPr/>
      <dgm:t>
        <a:bodyPr/>
        <a:lstStyle/>
        <a:p>
          <a:endParaRPr lang="en-US"/>
        </a:p>
      </dgm:t>
    </dgm:pt>
    <dgm:pt modelId="{2C8C082B-86D0-4C11-8559-7BFCD127715E}" type="sibTrans" cxnId="{69AABDB6-DB08-43D8-8411-4CCB92308239}">
      <dgm:prSet/>
      <dgm:spPr/>
      <dgm:t>
        <a:bodyPr/>
        <a:lstStyle/>
        <a:p>
          <a:endParaRPr lang="en-US"/>
        </a:p>
      </dgm:t>
    </dgm:pt>
    <dgm:pt modelId="{9FE00BD7-6A27-4459-BDA3-7B1CCC9701D1}">
      <dgm:prSet/>
      <dgm:spPr/>
      <dgm:t>
        <a:bodyPr/>
        <a:lstStyle/>
        <a:p>
          <a:r>
            <a:rPr lang="de-CH"/>
            <a:t>Erziehung zu Fairness und Umweltverantwortung. </a:t>
          </a:r>
          <a:endParaRPr lang="en-US"/>
        </a:p>
      </dgm:t>
    </dgm:pt>
    <dgm:pt modelId="{91C72C65-1A82-4DD8-8408-E5467F5E120F}" type="parTrans" cxnId="{6D2C562D-87BB-4708-BC94-C9610155E8FA}">
      <dgm:prSet/>
      <dgm:spPr/>
      <dgm:t>
        <a:bodyPr/>
        <a:lstStyle/>
        <a:p>
          <a:endParaRPr lang="en-US"/>
        </a:p>
      </dgm:t>
    </dgm:pt>
    <dgm:pt modelId="{B6BA452E-410B-4638-8789-7D94F4751BFB}" type="sibTrans" cxnId="{6D2C562D-87BB-4708-BC94-C9610155E8FA}">
      <dgm:prSet/>
      <dgm:spPr/>
      <dgm:t>
        <a:bodyPr/>
        <a:lstStyle/>
        <a:p>
          <a:endParaRPr lang="en-US"/>
        </a:p>
      </dgm:t>
    </dgm:pt>
    <dgm:pt modelId="{4BDB1859-0C38-4086-85A4-BAF2E90AA5C0}">
      <dgm:prSet/>
      <dgm:spPr/>
      <dgm:t>
        <a:bodyPr/>
        <a:lstStyle/>
        <a:p>
          <a:r>
            <a:rPr lang="de-CH"/>
            <a:t>Gegen Gewalt, Ausbeutung und sexuelle Übergriffe. </a:t>
          </a:r>
          <a:endParaRPr lang="en-US"/>
        </a:p>
      </dgm:t>
    </dgm:pt>
    <dgm:pt modelId="{544C00C1-8459-4801-995C-D80FD1A550B7}" type="parTrans" cxnId="{B7C9935C-2639-4DB5-A72E-9B7669231E9C}">
      <dgm:prSet/>
      <dgm:spPr/>
      <dgm:t>
        <a:bodyPr/>
        <a:lstStyle/>
        <a:p>
          <a:endParaRPr lang="en-US"/>
        </a:p>
      </dgm:t>
    </dgm:pt>
    <dgm:pt modelId="{2300C727-AD5F-438B-A2B6-2EFECD39C50A}" type="sibTrans" cxnId="{B7C9935C-2639-4DB5-A72E-9B7669231E9C}">
      <dgm:prSet/>
      <dgm:spPr/>
      <dgm:t>
        <a:bodyPr/>
        <a:lstStyle/>
        <a:p>
          <a:endParaRPr lang="en-US"/>
        </a:p>
      </dgm:t>
    </dgm:pt>
    <dgm:pt modelId="{2A5C009F-5168-463F-8159-9C129B1D3218}">
      <dgm:prSet/>
      <dgm:spPr/>
      <dgm:t>
        <a:bodyPr/>
        <a:lstStyle/>
        <a:p>
          <a:r>
            <a:rPr lang="de-CH"/>
            <a:t>Absage an Doping und Drogen. </a:t>
          </a:r>
          <a:endParaRPr lang="en-US"/>
        </a:p>
      </dgm:t>
    </dgm:pt>
    <dgm:pt modelId="{479373CA-8591-416A-8532-1F686C1AD0F5}" type="parTrans" cxnId="{2FB63BE5-8ED5-4E5A-BC29-1E32DBE6F54F}">
      <dgm:prSet/>
      <dgm:spPr/>
      <dgm:t>
        <a:bodyPr/>
        <a:lstStyle/>
        <a:p>
          <a:endParaRPr lang="en-US"/>
        </a:p>
      </dgm:t>
    </dgm:pt>
    <dgm:pt modelId="{AFD0371A-9DB9-4AE5-88A9-4EAA547F000F}" type="sibTrans" cxnId="{2FB63BE5-8ED5-4E5A-BC29-1E32DBE6F54F}">
      <dgm:prSet/>
      <dgm:spPr/>
      <dgm:t>
        <a:bodyPr/>
        <a:lstStyle/>
        <a:p>
          <a:endParaRPr lang="en-US"/>
        </a:p>
      </dgm:t>
    </dgm:pt>
    <dgm:pt modelId="{32ECECD4-6999-4BD6-A77F-5588A020055F}">
      <dgm:prSet/>
      <dgm:spPr/>
      <dgm:t>
        <a:bodyPr/>
        <a:lstStyle/>
        <a:p>
          <a:r>
            <a:rPr lang="de-CH"/>
            <a:t>Verzicht auf Tabak und Alkohol während des Sports. </a:t>
          </a:r>
          <a:endParaRPr lang="en-US"/>
        </a:p>
      </dgm:t>
    </dgm:pt>
    <dgm:pt modelId="{C01F5EC2-BAC9-407A-B3DC-6D70E08BC1D6}" type="parTrans" cxnId="{5F8CB39D-848C-4893-907C-F8E5F7F79AD4}">
      <dgm:prSet/>
      <dgm:spPr/>
      <dgm:t>
        <a:bodyPr/>
        <a:lstStyle/>
        <a:p>
          <a:endParaRPr lang="en-US"/>
        </a:p>
      </dgm:t>
    </dgm:pt>
    <dgm:pt modelId="{C880B2EF-92DF-43CB-BC17-97ABC092B476}" type="sibTrans" cxnId="{5F8CB39D-848C-4893-907C-F8E5F7F79AD4}">
      <dgm:prSet/>
      <dgm:spPr/>
      <dgm:t>
        <a:bodyPr/>
        <a:lstStyle/>
        <a:p>
          <a:endParaRPr lang="en-US"/>
        </a:p>
      </dgm:t>
    </dgm:pt>
    <dgm:pt modelId="{B6CB4D1C-EC0D-4A49-85BB-6E6F8A02D4B4}">
      <dgm:prSet/>
      <dgm:spPr/>
      <dgm:t>
        <a:bodyPr/>
        <a:lstStyle/>
        <a:p>
          <a:r>
            <a:rPr lang="de-CH"/>
            <a:t>Gegen jegliche Form von Korruption. </a:t>
          </a:r>
          <a:endParaRPr lang="en-US"/>
        </a:p>
      </dgm:t>
    </dgm:pt>
    <dgm:pt modelId="{27C89361-142B-49FC-9103-5D2707D431B4}" type="parTrans" cxnId="{59CD54ED-9B43-46FC-B3C2-FB449CB6F083}">
      <dgm:prSet/>
      <dgm:spPr/>
      <dgm:t>
        <a:bodyPr/>
        <a:lstStyle/>
        <a:p>
          <a:endParaRPr lang="en-US"/>
        </a:p>
      </dgm:t>
    </dgm:pt>
    <dgm:pt modelId="{8AFDF948-3DFD-493C-B15C-65912F91168A}" type="sibTrans" cxnId="{59CD54ED-9B43-46FC-B3C2-FB449CB6F083}">
      <dgm:prSet/>
      <dgm:spPr/>
      <dgm:t>
        <a:bodyPr/>
        <a:lstStyle/>
        <a:p>
          <a:endParaRPr lang="en-US"/>
        </a:p>
      </dgm:t>
    </dgm:pt>
    <dgm:pt modelId="{6E85CD7E-1E88-416B-810F-B05D929D12EF}" type="pres">
      <dgm:prSet presAssocID="{E4B0ADE4-5FA4-4ABC-935D-2B25230EDED4}" presName="linear" presStyleCnt="0">
        <dgm:presLayoutVars>
          <dgm:animLvl val="lvl"/>
          <dgm:resizeHandles val="exact"/>
        </dgm:presLayoutVars>
      </dgm:prSet>
      <dgm:spPr/>
    </dgm:pt>
    <dgm:pt modelId="{D7478112-13D7-4936-AE56-1D8FF8200CAA}" type="pres">
      <dgm:prSet presAssocID="{83D39652-77FE-4A66-AFE3-05C68940C50A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8A34B17D-AD4E-4C25-A173-42210F25EAFC}" type="pres">
      <dgm:prSet presAssocID="{D5A4B864-956A-4CA7-8B6C-468151462E72}" presName="spacer" presStyleCnt="0"/>
      <dgm:spPr/>
    </dgm:pt>
    <dgm:pt modelId="{D3791B7E-F9E3-40ED-A29A-132FF1D86DD9}" type="pres">
      <dgm:prSet presAssocID="{000F2B26-B27B-4DED-965C-A114481FB2B9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45F1C5DB-42C7-4772-9344-86CF38FC568C}" type="pres">
      <dgm:prSet presAssocID="{2CDA0CA4-0939-40D6-8EAC-EB3EF938FF1A}" presName="spacer" presStyleCnt="0"/>
      <dgm:spPr/>
    </dgm:pt>
    <dgm:pt modelId="{10E3A96F-46EE-4982-BC39-883918AE93FB}" type="pres">
      <dgm:prSet presAssocID="{47C09063-068D-4811-80CA-EED6C7C479F1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6CCB2D5E-02C6-4ADD-88F7-1D96D74C1746}" type="pres">
      <dgm:prSet presAssocID="{23AB40C2-CC9B-4E38-9B85-58A09FE80347}" presName="spacer" presStyleCnt="0"/>
      <dgm:spPr/>
    </dgm:pt>
    <dgm:pt modelId="{EE107E53-77C0-490B-AA54-99430982EBBB}" type="pres">
      <dgm:prSet presAssocID="{9E093D7E-9083-4A9B-92D0-B4DD2301052C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A0F89DFE-B5DB-437A-8E3C-DD9C1CD669F7}" type="pres">
      <dgm:prSet presAssocID="{2C8C082B-86D0-4C11-8559-7BFCD127715E}" presName="spacer" presStyleCnt="0"/>
      <dgm:spPr/>
    </dgm:pt>
    <dgm:pt modelId="{79B78AA1-9C41-4C86-A503-F75515DA925C}" type="pres">
      <dgm:prSet presAssocID="{9FE00BD7-6A27-4459-BDA3-7B1CCC9701D1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273FB812-16F2-4631-B4DF-73AD66C9028D}" type="pres">
      <dgm:prSet presAssocID="{B6BA452E-410B-4638-8789-7D94F4751BFB}" presName="spacer" presStyleCnt="0"/>
      <dgm:spPr/>
    </dgm:pt>
    <dgm:pt modelId="{E024D06F-86F0-4A55-B5F2-1D04E385C40A}" type="pres">
      <dgm:prSet presAssocID="{4BDB1859-0C38-4086-85A4-BAF2E90AA5C0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04F72F0F-C65C-4E30-905F-89EE2F7E7DED}" type="pres">
      <dgm:prSet presAssocID="{2300C727-AD5F-438B-A2B6-2EFECD39C50A}" presName="spacer" presStyleCnt="0"/>
      <dgm:spPr/>
    </dgm:pt>
    <dgm:pt modelId="{9E9B2BDA-20B3-4672-816A-D651FF0C3BE1}" type="pres">
      <dgm:prSet presAssocID="{2A5C009F-5168-463F-8159-9C129B1D3218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CEEC3893-F5EE-4D66-A9FC-ADE56E15733C}" type="pres">
      <dgm:prSet presAssocID="{AFD0371A-9DB9-4AE5-88A9-4EAA547F000F}" presName="spacer" presStyleCnt="0"/>
      <dgm:spPr/>
    </dgm:pt>
    <dgm:pt modelId="{DADD2E85-AB05-4F32-BB53-6DBB338F446F}" type="pres">
      <dgm:prSet presAssocID="{32ECECD4-6999-4BD6-A77F-5588A020055F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28876B8B-246D-419A-B18B-139844A6D509}" type="pres">
      <dgm:prSet presAssocID="{C880B2EF-92DF-43CB-BC17-97ABC092B476}" presName="spacer" presStyleCnt="0"/>
      <dgm:spPr/>
    </dgm:pt>
    <dgm:pt modelId="{3DA8C441-BA2C-4689-A86D-9DF00B576CE1}" type="pres">
      <dgm:prSet presAssocID="{B6CB4D1C-EC0D-4A49-85BB-6E6F8A02D4B4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987FC415-4C5E-4977-88D2-23B5D2B5C2BE}" type="presOf" srcId="{9E093D7E-9083-4A9B-92D0-B4DD2301052C}" destId="{EE107E53-77C0-490B-AA54-99430982EBBB}" srcOrd="0" destOrd="0" presId="urn:microsoft.com/office/officeart/2005/8/layout/vList2"/>
    <dgm:cxn modelId="{15C81227-1A79-4742-8AD8-149E1114BC58}" type="presOf" srcId="{000F2B26-B27B-4DED-965C-A114481FB2B9}" destId="{D3791B7E-F9E3-40ED-A29A-132FF1D86DD9}" srcOrd="0" destOrd="0" presId="urn:microsoft.com/office/officeart/2005/8/layout/vList2"/>
    <dgm:cxn modelId="{43234E2D-A95B-408C-861D-8A67AB700FA7}" type="presOf" srcId="{47C09063-068D-4811-80CA-EED6C7C479F1}" destId="{10E3A96F-46EE-4982-BC39-883918AE93FB}" srcOrd="0" destOrd="0" presId="urn:microsoft.com/office/officeart/2005/8/layout/vList2"/>
    <dgm:cxn modelId="{6D2C562D-87BB-4708-BC94-C9610155E8FA}" srcId="{E4B0ADE4-5FA4-4ABC-935D-2B25230EDED4}" destId="{9FE00BD7-6A27-4459-BDA3-7B1CCC9701D1}" srcOrd="4" destOrd="0" parTransId="{91C72C65-1A82-4DD8-8408-E5467F5E120F}" sibTransId="{B6BA452E-410B-4638-8789-7D94F4751BFB}"/>
    <dgm:cxn modelId="{EA5F222F-6D6A-4815-BEE5-08604AAC3F10}" type="presOf" srcId="{32ECECD4-6999-4BD6-A77F-5588A020055F}" destId="{DADD2E85-AB05-4F32-BB53-6DBB338F446F}" srcOrd="0" destOrd="0" presId="urn:microsoft.com/office/officeart/2005/8/layout/vList2"/>
    <dgm:cxn modelId="{B7C9935C-2639-4DB5-A72E-9B7669231E9C}" srcId="{E4B0ADE4-5FA4-4ABC-935D-2B25230EDED4}" destId="{4BDB1859-0C38-4086-85A4-BAF2E90AA5C0}" srcOrd="5" destOrd="0" parTransId="{544C00C1-8459-4801-995C-D80FD1A550B7}" sibTransId="{2300C727-AD5F-438B-A2B6-2EFECD39C50A}"/>
    <dgm:cxn modelId="{BF16F06D-5B70-4215-A7DC-37BF9E6C5197}" type="presOf" srcId="{4BDB1859-0C38-4086-85A4-BAF2E90AA5C0}" destId="{E024D06F-86F0-4A55-B5F2-1D04E385C40A}" srcOrd="0" destOrd="0" presId="urn:microsoft.com/office/officeart/2005/8/layout/vList2"/>
    <dgm:cxn modelId="{9247D252-2FAB-497C-95D9-C971AFEE4D13}" srcId="{E4B0ADE4-5FA4-4ABC-935D-2B25230EDED4}" destId="{47C09063-068D-4811-80CA-EED6C7C479F1}" srcOrd="2" destOrd="0" parTransId="{69042AAA-A2EB-4A8F-BBE8-952F07E75541}" sibTransId="{23AB40C2-CC9B-4E38-9B85-58A09FE80347}"/>
    <dgm:cxn modelId="{6191BB55-671F-4F83-B210-E786C4AA8048}" srcId="{E4B0ADE4-5FA4-4ABC-935D-2B25230EDED4}" destId="{83D39652-77FE-4A66-AFE3-05C68940C50A}" srcOrd="0" destOrd="0" parTransId="{5F21AD00-9431-4CED-B031-DC1E4C53C11E}" sibTransId="{D5A4B864-956A-4CA7-8B6C-468151462E72}"/>
    <dgm:cxn modelId="{EAD49D8D-B833-4BBD-B7D2-AF7CE095C522}" type="presOf" srcId="{9FE00BD7-6A27-4459-BDA3-7B1CCC9701D1}" destId="{79B78AA1-9C41-4C86-A503-F75515DA925C}" srcOrd="0" destOrd="0" presId="urn:microsoft.com/office/officeart/2005/8/layout/vList2"/>
    <dgm:cxn modelId="{5F8CB39D-848C-4893-907C-F8E5F7F79AD4}" srcId="{E4B0ADE4-5FA4-4ABC-935D-2B25230EDED4}" destId="{32ECECD4-6999-4BD6-A77F-5588A020055F}" srcOrd="7" destOrd="0" parTransId="{C01F5EC2-BAC9-407A-B3DC-6D70E08BC1D6}" sibTransId="{C880B2EF-92DF-43CB-BC17-97ABC092B476}"/>
    <dgm:cxn modelId="{384C47A4-9AB5-439D-AD51-FE9FF91EF47C}" type="presOf" srcId="{E4B0ADE4-5FA4-4ABC-935D-2B25230EDED4}" destId="{6E85CD7E-1E88-416B-810F-B05D929D12EF}" srcOrd="0" destOrd="0" presId="urn:microsoft.com/office/officeart/2005/8/layout/vList2"/>
    <dgm:cxn modelId="{69AABDB6-DB08-43D8-8411-4CCB92308239}" srcId="{E4B0ADE4-5FA4-4ABC-935D-2B25230EDED4}" destId="{9E093D7E-9083-4A9B-92D0-B4DD2301052C}" srcOrd="3" destOrd="0" parTransId="{A9462F94-5C29-493C-921F-6F54182807BA}" sibTransId="{2C8C082B-86D0-4C11-8559-7BFCD127715E}"/>
    <dgm:cxn modelId="{B19DC7BD-74E2-443E-A370-C2E7563FA1E7}" srcId="{E4B0ADE4-5FA4-4ABC-935D-2B25230EDED4}" destId="{000F2B26-B27B-4DED-965C-A114481FB2B9}" srcOrd="1" destOrd="0" parTransId="{FB9E1EF9-138D-4B3F-805F-0BEE95A5AB99}" sibTransId="{2CDA0CA4-0939-40D6-8EAC-EB3EF938FF1A}"/>
    <dgm:cxn modelId="{E58C3ED4-D12E-446C-A2DD-EB1C482A1157}" type="presOf" srcId="{2A5C009F-5168-463F-8159-9C129B1D3218}" destId="{9E9B2BDA-20B3-4672-816A-D651FF0C3BE1}" srcOrd="0" destOrd="0" presId="urn:microsoft.com/office/officeart/2005/8/layout/vList2"/>
    <dgm:cxn modelId="{2FB63BE5-8ED5-4E5A-BC29-1E32DBE6F54F}" srcId="{E4B0ADE4-5FA4-4ABC-935D-2B25230EDED4}" destId="{2A5C009F-5168-463F-8159-9C129B1D3218}" srcOrd="6" destOrd="0" parTransId="{479373CA-8591-416A-8532-1F686C1AD0F5}" sibTransId="{AFD0371A-9DB9-4AE5-88A9-4EAA547F000F}"/>
    <dgm:cxn modelId="{AFA920EA-4EF1-4360-A97E-D0FB3711C536}" type="presOf" srcId="{83D39652-77FE-4A66-AFE3-05C68940C50A}" destId="{D7478112-13D7-4936-AE56-1D8FF8200CAA}" srcOrd="0" destOrd="0" presId="urn:microsoft.com/office/officeart/2005/8/layout/vList2"/>
    <dgm:cxn modelId="{59CD54ED-9B43-46FC-B3C2-FB449CB6F083}" srcId="{E4B0ADE4-5FA4-4ABC-935D-2B25230EDED4}" destId="{B6CB4D1C-EC0D-4A49-85BB-6E6F8A02D4B4}" srcOrd="8" destOrd="0" parTransId="{27C89361-142B-49FC-9103-5D2707D431B4}" sibTransId="{8AFDF948-3DFD-493C-B15C-65912F91168A}"/>
    <dgm:cxn modelId="{C5C257ED-196C-4963-981A-C0E3F36652BD}" type="presOf" srcId="{B6CB4D1C-EC0D-4A49-85BB-6E6F8A02D4B4}" destId="{3DA8C441-BA2C-4689-A86D-9DF00B576CE1}" srcOrd="0" destOrd="0" presId="urn:microsoft.com/office/officeart/2005/8/layout/vList2"/>
    <dgm:cxn modelId="{F9BEADEF-CFAB-42A4-9972-7866A2E3617A}" type="presParOf" srcId="{6E85CD7E-1E88-416B-810F-B05D929D12EF}" destId="{D7478112-13D7-4936-AE56-1D8FF8200CAA}" srcOrd="0" destOrd="0" presId="urn:microsoft.com/office/officeart/2005/8/layout/vList2"/>
    <dgm:cxn modelId="{91E4947A-9138-443E-AFEC-7D975F723F94}" type="presParOf" srcId="{6E85CD7E-1E88-416B-810F-B05D929D12EF}" destId="{8A34B17D-AD4E-4C25-A173-42210F25EAFC}" srcOrd="1" destOrd="0" presId="urn:microsoft.com/office/officeart/2005/8/layout/vList2"/>
    <dgm:cxn modelId="{DC8A56CE-3423-4B00-B99A-B033D262EF06}" type="presParOf" srcId="{6E85CD7E-1E88-416B-810F-B05D929D12EF}" destId="{D3791B7E-F9E3-40ED-A29A-132FF1D86DD9}" srcOrd="2" destOrd="0" presId="urn:microsoft.com/office/officeart/2005/8/layout/vList2"/>
    <dgm:cxn modelId="{839D226D-3864-4BCC-AF2B-972FF8F96892}" type="presParOf" srcId="{6E85CD7E-1E88-416B-810F-B05D929D12EF}" destId="{45F1C5DB-42C7-4772-9344-86CF38FC568C}" srcOrd="3" destOrd="0" presId="urn:microsoft.com/office/officeart/2005/8/layout/vList2"/>
    <dgm:cxn modelId="{18EF67EC-7454-4172-B5C2-38A04773EE9E}" type="presParOf" srcId="{6E85CD7E-1E88-416B-810F-B05D929D12EF}" destId="{10E3A96F-46EE-4982-BC39-883918AE93FB}" srcOrd="4" destOrd="0" presId="urn:microsoft.com/office/officeart/2005/8/layout/vList2"/>
    <dgm:cxn modelId="{7D43EE95-77F7-48D4-B066-85790B9F3207}" type="presParOf" srcId="{6E85CD7E-1E88-416B-810F-B05D929D12EF}" destId="{6CCB2D5E-02C6-4ADD-88F7-1D96D74C1746}" srcOrd="5" destOrd="0" presId="urn:microsoft.com/office/officeart/2005/8/layout/vList2"/>
    <dgm:cxn modelId="{F01E13E0-4403-444E-A028-6F0F9DF429DD}" type="presParOf" srcId="{6E85CD7E-1E88-416B-810F-B05D929D12EF}" destId="{EE107E53-77C0-490B-AA54-99430982EBBB}" srcOrd="6" destOrd="0" presId="urn:microsoft.com/office/officeart/2005/8/layout/vList2"/>
    <dgm:cxn modelId="{2E4304BA-684B-4789-92D0-7EB6A9C10180}" type="presParOf" srcId="{6E85CD7E-1E88-416B-810F-B05D929D12EF}" destId="{A0F89DFE-B5DB-437A-8E3C-DD9C1CD669F7}" srcOrd="7" destOrd="0" presId="urn:microsoft.com/office/officeart/2005/8/layout/vList2"/>
    <dgm:cxn modelId="{513F754C-1F18-4DEE-815E-597C54C32E15}" type="presParOf" srcId="{6E85CD7E-1E88-416B-810F-B05D929D12EF}" destId="{79B78AA1-9C41-4C86-A503-F75515DA925C}" srcOrd="8" destOrd="0" presId="urn:microsoft.com/office/officeart/2005/8/layout/vList2"/>
    <dgm:cxn modelId="{4255D6B4-6EBC-4CCB-BEAA-4E4BD781209D}" type="presParOf" srcId="{6E85CD7E-1E88-416B-810F-B05D929D12EF}" destId="{273FB812-16F2-4631-B4DF-73AD66C9028D}" srcOrd="9" destOrd="0" presId="urn:microsoft.com/office/officeart/2005/8/layout/vList2"/>
    <dgm:cxn modelId="{D07BA428-1A35-4E2B-830A-C060F70C87B4}" type="presParOf" srcId="{6E85CD7E-1E88-416B-810F-B05D929D12EF}" destId="{E024D06F-86F0-4A55-B5F2-1D04E385C40A}" srcOrd="10" destOrd="0" presId="urn:microsoft.com/office/officeart/2005/8/layout/vList2"/>
    <dgm:cxn modelId="{15C5D457-238C-4C44-88F8-E5AF5043EEE1}" type="presParOf" srcId="{6E85CD7E-1E88-416B-810F-B05D929D12EF}" destId="{04F72F0F-C65C-4E30-905F-89EE2F7E7DED}" srcOrd="11" destOrd="0" presId="urn:microsoft.com/office/officeart/2005/8/layout/vList2"/>
    <dgm:cxn modelId="{E6810DCA-3FE1-4545-965E-3F57818A6090}" type="presParOf" srcId="{6E85CD7E-1E88-416B-810F-B05D929D12EF}" destId="{9E9B2BDA-20B3-4672-816A-D651FF0C3BE1}" srcOrd="12" destOrd="0" presId="urn:microsoft.com/office/officeart/2005/8/layout/vList2"/>
    <dgm:cxn modelId="{AEBF0156-AE9A-4E48-89B7-F3968F7FD4B5}" type="presParOf" srcId="{6E85CD7E-1E88-416B-810F-B05D929D12EF}" destId="{CEEC3893-F5EE-4D66-A9FC-ADE56E15733C}" srcOrd="13" destOrd="0" presId="urn:microsoft.com/office/officeart/2005/8/layout/vList2"/>
    <dgm:cxn modelId="{F1EA6ED0-5E7B-44B6-932D-99E3B5B91B9D}" type="presParOf" srcId="{6E85CD7E-1E88-416B-810F-B05D929D12EF}" destId="{DADD2E85-AB05-4F32-BB53-6DBB338F446F}" srcOrd="14" destOrd="0" presId="urn:microsoft.com/office/officeart/2005/8/layout/vList2"/>
    <dgm:cxn modelId="{31DCDE04-4C2B-45C1-84B2-2838E8271819}" type="presParOf" srcId="{6E85CD7E-1E88-416B-810F-B05D929D12EF}" destId="{28876B8B-246D-419A-B18B-139844A6D509}" srcOrd="15" destOrd="0" presId="urn:microsoft.com/office/officeart/2005/8/layout/vList2"/>
    <dgm:cxn modelId="{A634C137-A94D-41BB-9D3C-B4CF3F6A1FF1}" type="presParOf" srcId="{6E85CD7E-1E88-416B-810F-B05D929D12EF}" destId="{3DA8C441-BA2C-4689-A86D-9DF00B576CE1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78112-13D7-4936-AE56-1D8FF8200CAA}">
      <dsp:nvSpPr>
        <dsp:cNvPr id="0" name=""/>
        <dsp:cNvSpPr/>
      </dsp:nvSpPr>
      <dsp:spPr>
        <a:xfrm>
          <a:off x="0" y="67117"/>
          <a:ext cx="4120841" cy="3118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300" kern="1200"/>
            <a:t>Gleichbehandlung für alle. </a:t>
          </a:r>
          <a:endParaRPr lang="en-US" sz="1300" kern="1200"/>
        </a:p>
      </dsp:txBody>
      <dsp:txXfrm>
        <a:off x="15221" y="82338"/>
        <a:ext cx="4090399" cy="281363"/>
      </dsp:txXfrm>
    </dsp:sp>
    <dsp:sp modelId="{D3791B7E-F9E3-40ED-A29A-132FF1D86DD9}">
      <dsp:nvSpPr>
        <dsp:cNvPr id="0" name=""/>
        <dsp:cNvSpPr/>
      </dsp:nvSpPr>
      <dsp:spPr>
        <a:xfrm>
          <a:off x="0" y="416362"/>
          <a:ext cx="4120841" cy="3118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300" kern="1200"/>
            <a:t>Sport und soziales Umfeld im Einklang. </a:t>
          </a:r>
          <a:endParaRPr lang="en-US" sz="1300" kern="1200"/>
        </a:p>
      </dsp:txBody>
      <dsp:txXfrm>
        <a:off x="15221" y="431583"/>
        <a:ext cx="4090399" cy="281363"/>
      </dsp:txXfrm>
    </dsp:sp>
    <dsp:sp modelId="{10E3A96F-46EE-4982-BC39-883918AE93FB}">
      <dsp:nvSpPr>
        <dsp:cNvPr id="0" name=""/>
        <dsp:cNvSpPr/>
      </dsp:nvSpPr>
      <dsp:spPr>
        <a:xfrm>
          <a:off x="0" y="765607"/>
          <a:ext cx="4120841" cy="3118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300" kern="1200"/>
            <a:t>Stärkung der Selbst- und Mitverantwortung. </a:t>
          </a:r>
          <a:endParaRPr lang="en-US" sz="1300" kern="1200"/>
        </a:p>
      </dsp:txBody>
      <dsp:txXfrm>
        <a:off x="15221" y="780828"/>
        <a:ext cx="4090399" cy="281363"/>
      </dsp:txXfrm>
    </dsp:sp>
    <dsp:sp modelId="{EE107E53-77C0-490B-AA54-99430982EBBB}">
      <dsp:nvSpPr>
        <dsp:cNvPr id="0" name=""/>
        <dsp:cNvSpPr/>
      </dsp:nvSpPr>
      <dsp:spPr>
        <a:xfrm>
          <a:off x="0" y="1114852"/>
          <a:ext cx="4120841" cy="3118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300" kern="1200"/>
            <a:t>Respektvolle Förderung statt Überforderung. </a:t>
          </a:r>
          <a:endParaRPr lang="en-US" sz="1300" kern="1200"/>
        </a:p>
      </dsp:txBody>
      <dsp:txXfrm>
        <a:off x="15221" y="1130073"/>
        <a:ext cx="4090399" cy="281363"/>
      </dsp:txXfrm>
    </dsp:sp>
    <dsp:sp modelId="{79B78AA1-9C41-4C86-A503-F75515DA925C}">
      <dsp:nvSpPr>
        <dsp:cNvPr id="0" name=""/>
        <dsp:cNvSpPr/>
      </dsp:nvSpPr>
      <dsp:spPr>
        <a:xfrm>
          <a:off x="0" y="1464097"/>
          <a:ext cx="4120841" cy="3118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300" kern="1200"/>
            <a:t>Erziehung zu Fairness und Umweltverantwortung. </a:t>
          </a:r>
          <a:endParaRPr lang="en-US" sz="1300" kern="1200"/>
        </a:p>
      </dsp:txBody>
      <dsp:txXfrm>
        <a:off x="15221" y="1479318"/>
        <a:ext cx="4090399" cy="281363"/>
      </dsp:txXfrm>
    </dsp:sp>
    <dsp:sp modelId="{E024D06F-86F0-4A55-B5F2-1D04E385C40A}">
      <dsp:nvSpPr>
        <dsp:cNvPr id="0" name=""/>
        <dsp:cNvSpPr/>
      </dsp:nvSpPr>
      <dsp:spPr>
        <a:xfrm>
          <a:off x="0" y="1813342"/>
          <a:ext cx="4120841" cy="3118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300" kern="1200"/>
            <a:t>Gegen Gewalt, Ausbeutung und sexuelle Übergriffe. </a:t>
          </a:r>
          <a:endParaRPr lang="en-US" sz="1300" kern="1200"/>
        </a:p>
      </dsp:txBody>
      <dsp:txXfrm>
        <a:off x="15221" y="1828563"/>
        <a:ext cx="4090399" cy="281363"/>
      </dsp:txXfrm>
    </dsp:sp>
    <dsp:sp modelId="{9E9B2BDA-20B3-4672-816A-D651FF0C3BE1}">
      <dsp:nvSpPr>
        <dsp:cNvPr id="0" name=""/>
        <dsp:cNvSpPr/>
      </dsp:nvSpPr>
      <dsp:spPr>
        <a:xfrm>
          <a:off x="0" y="2162587"/>
          <a:ext cx="4120841" cy="3118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300" kern="1200"/>
            <a:t>Absage an Doping und Drogen. </a:t>
          </a:r>
          <a:endParaRPr lang="en-US" sz="1300" kern="1200"/>
        </a:p>
      </dsp:txBody>
      <dsp:txXfrm>
        <a:off x="15221" y="2177808"/>
        <a:ext cx="4090399" cy="281363"/>
      </dsp:txXfrm>
    </dsp:sp>
    <dsp:sp modelId="{DADD2E85-AB05-4F32-BB53-6DBB338F446F}">
      <dsp:nvSpPr>
        <dsp:cNvPr id="0" name=""/>
        <dsp:cNvSpPr/>
      </dsp:nvSpPr>
      <dsp:spPr>
        <a:xfrm>
          <a:off x="0" y="2511832"/>
          <a:ext cx="4120841" cy="3118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300" kern="1200"/>
            <a:t>Verzicht auf Tabak und Alkohol während des Sports. </a:t>
          </a:r>
          <a:endParaRPr lang="en-US" sz="1300" kern="1200"/>
        </a:p>
      </dsp:txBody>
      <dsp:txXfrm>
        <a:off x="15221" y="2527053"/>
        <a:ext cx="4090399" cy="281363"/>
      </dsp:txXfrm>
    </dsp:sp>
    <dsp:sp modelId="{3DA8C441-BA2C-4689-A86D-9DF00B576CE1}">
      <dsp:nvSpPr>
        <dsp:cNvPr id="0" name=""/>
        <dsp:cNvSpPr/>
      </dsp:nvSpPr>
      <dsp:spPr>
        <a:xfrm>
          <a:off x="0" y="2861077"/>
          <a:ext cx="4120841" cy="3118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300" kern="1200"/>
            <a:t>Gegen jegliche Form von Korruption. </a:t>
          </a:r>
          <a:endParaRPr lang="en-US" sz="1300" kern="1200"/>
        </a:p>
      </dsp:txBody>
      <dsp:txXfrm>
        <a:off x="15221" y="2876298"/>
        <a:ext cx="4090399" cy="281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805" cy="466374"/>
          </a:xfrm>
          <a:prstGeom prst="rect">
            <a:avLst/>
          </a:prstGeom>
        </p:spPr>
        <p:txBody>
          <a:bodyPr vert="horz" lIns="88534" tIns="44266" rIns="88534" bIns="44266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94640" y="0"/>
            <a:ext cx="2980805" cy="466374"/>
          </a:xfrm>
          <a:prstGeom prst="rect">
            <a:avLst/>
          </a:prstGeom>
        </p:spPr>
        <p:txBody>
          <a:bodyPr vert="horz" lIns="88534" tIns="44266" rIns="88534" bIns="44266" rtlCol="0"/>
          <a:lstStyle>
            <a:lvl1pPr algn="r">
              <a:defRPr sz="1200"/>
            </a:lvl1pPr>
          </a:lstStyle>
          <a:p>
            <a:fld id="{F88D39E9-637C-4F76-883F-378881C9E402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49175"/>
            <a:ext cx="2980805" cy="466373"/>
          </a:xfrm>
          <a:prstGeom prst="rect">
            <a:avLst/>
          </a:prstGeom>
        </p:spPr>
        <p:txBody>
          <a:bodyPr vert="horz" lIns="88534" tIns="44266" rIns="88534" bIns="44266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94640" y="8849175"/>
            <a:ext cx="2980805" cy="466373"/>
          </a:xfrm>
          <a:prstGeom prst="rect">
            <a:avLst/>
          </a:prstGeom>
        </p:spPr>
        <p:txBody>
          <a:bodyPr vert="horz" lIns="88534" tIns="44266" rIns="88534" bIns="44266" rtlCol="0" anchor="b"/>
          <a:lstStyle>
            <a:lvl1pPr algn="r">
              <a:defRPr sz="1200"/>
            </a:lvl1pPr>
          </a:lstStyle>
          <a:p>
            <a:fld id="{EA5DA3FE-E2E3-4384-9E2F-C02D265CBE5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8388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0055" cy="465852"/>
          </a:xfrm>
          <a:prstGeom prst="rect">
            <a:avLst/>
          </a:prstGeom>
        </p:spPr>
        <p:txBody>
          <a:bodyPr vert="horz" lIns="88534" tIns="44266" rIns="88534" bIns="4426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95405" y="0"/>
            <a:ext cx="2980055" cy="465852"/>
          </a:xfrm>
          <a:prstGeom prst="rect">
            <a:avLst/>
          </a:prstGeom>
        </p:spPr>
        <p:txBody>
          <a:bodyPr vert="horz" lIns="88534" tIns="44266" rIns="88534" bIns="44266" rtlCol="0"/>
          <a:lstStyle>
            <a:lvl1pPr algn="r">
              <a:defRPr sz="1200"/>
            </a:lvl1pPr>
          </a:lstStyle>
          <a:p>
            <a:fld id="{9F82EDBC-69A7-48E6-9536-DE24A577A480}" type="datetimeFigureOut">
              <a:rPr lang="de-DE" smtClean="0"/>
              <a:t>17.05.2022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09663" y="700088"/>
            <a:ext cx="4657725" cy="3494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534" tIns="44266" rIns="88534" bIns="4426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7705" y="4425594"/>
            <a:ext cx="5501640" cy="4192667"/>
          </a:xfrm>
          <a:prstGeom prst="rect">
            <a:avLst/>
          </a:prstGeom>
        </p:spPr>
        <p:txBody>
          <a:bodyPr vert="horz" lIns="88534" tIns="44266" rIns="88534" bIns="4426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849569"/>
            <a:ext cx="2980055" cy="465852"/>
          </a:xfrm>
          <a:prstGeom prst="rect">
            <a:avLst/>
          </a:prstGeom>
        </p:spPr>
        <p:txBody>
          <a:bodyPr vert="horz" lIns="88534" tIns="44266" rIns="88534" bIns="4426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95405" y="8849569"/>
            <a:ext cx="2980055" cy="465852"/>
          </a:xfrm>
          <a:prstGeom prst="rect">
            <a:avLst/>
          </a:prstGeom>
        </p:spPr>
        <p:txBody>
          <a:bodyPr vert="horz" lIns="88534" tIns="44266" rIns="88534" bIns="44266" rtlCol="0" anchor="b"/>
          <a:lstStyle>
            <a:lvl1pPr algn="r">
              <a:defRPr sz="1200"/>
            </a:lvl1pPr>
          </a:lstStyle>
          <a:p>
            <a:fld id="{F32FF185-89C7-4A37-8E1B-47F7B5EFFD0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99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185-89C7-4A37-8E1B-47F7B5EFFD0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503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185-89C7-4A37-8E1B-47F7B5EFFD0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8381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185-89C7-4A37-8E1B-47F7B5EFFD0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334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185-89C7-4A37-8E1B-47F7B5EFFD0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86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185-89C7-4A37-8E1B-47F7B5EFFD0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383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185-89C7-4A37-8E1B-47F7B5EFFD0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1517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185-89C7-4A37-8E1B-47F7B5EFFD0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380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185-89C7-4A37-8E1B-47F7B5EFFD04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4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185-89C7-4A37-8E1B-47F7B5EFFD0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40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185-89C7-4A37-8E1B-47F7B5EFFD0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4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Jmelda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185-89C7-4A37-8E1B-47F7B5EFFD0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80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906149" y="4715907"/>
            <a:ext cx="498537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75" tIns="45325" rIns="90675" bIns="45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 txBox="1">
            <a:spLocks noGrp="1"/>
          </p:cNvSpPr>
          <p:nvPr>
            <p:ph type="body" idx="1"/>
          </p:nvPr>
        </p:nvSpPr>
        <p:spPr>
          <a:xfrm>
            <a:off x="906149" y="4715907"/>
            <a:ext cx="4985379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75" tIns="45325" rIns="90675" bIns="45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185-89C7-4A37-8E1B-47F7B5EFFD0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1811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Pia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2FF185-89C7-4A37-8E1B-47F7B5EFFD0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646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618C2-5EE2-4AA5-B9D2-E4142980B6A3}" type="slidenum">
              <a:rPr kumimoji="0" lang="de-C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C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251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F2372-F698-49D1-8B37-86F32B5178C2}" type="datetime1">
              <a:rPr lang="de-DE" smtClean="0"/>
              <a:t>17.05.2022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285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1903-8AE4-4488-8A57-43A67A54ACDE}" type="datetime1">
              <a:rPr lang="de-DE" smtClean="0"/>
              <a:t>17.05.2022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66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035D8-197F-4078-A0F4-9C7749552895}" type="datetime1">
              <a:rPr lang="de-DE" smtClean="0"/>
              <a:t>17.05.2022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361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BBA4BF-817F-4D6D-8160-EC0011769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93" t="6933" r="1013"/>
          <a:stretch/>
        </p:blipFill>
        <p:spPr>
          <a:xfrm>
            <a:off x="0" y="0"/>
            <a:ext cx="9144000" cy="579729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7553838-4C5F-40FD-A02A-73AC888FB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000" y="1597455"/>
            <a:ext cx="7343831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250"/>
              </a:lnSpc>
              <a:defRPr sz="4500" b="1" cap="all" baseline="0">
                <a:solidFill>
                  <a:schemeClr val="bg1"/>
                </a:solidFill>
                <a:latin typeface="Meta OT" panose="020B05040301010201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60566539-A6DD-489F-A3B2-6C657E9795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6504" y="4077130"/>
            <a:ext cx="7343831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000"/>
              </a:lnSpc>
              <a:buNone/>
              <a:defRPr sz="2250" cap="none" baseline="0">
                <a:solidFill>
                  <a:srgbClr val="FFFFFF"/>
                </a:solidFill>
                <a:latin typeface="Meta OT" panose="020B05040301010201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Masteruntertitel bearbeiten</a:t>
            </a:r>
            <a:endParaRPr lang="de-CH"/>
          </a:p>
        </p:txBody>
      </p:sp>
      <p:pic>
        <p:nvPicPr>
          <p:cNvPr id="9" name="Bild 7">
            <a:extLst>
              <a:ext uri="{FF2B5EF4-FFF2-40B4-BE49-F238E27FC236}">
                <a16:creationId xmlns:a16="http://schemas.microsoft.com/office/drawing/2014/main" id="{058AF14B-0AE9-4722-A81B-651699C65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000"/>
            <a:ext cx="1819275" cy="736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6F922E2-0969-5A49-87EE-B4F40158F5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999" y="6099065"/>
            <a:ext cx="7344336" cy="50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3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seite A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4405AB8-AD39-4BCE-81F0-A309344A4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67723" cy="6858000"/>
          </a:xfrm>
          <a:prstGeom prst="rect">
            <a:avLst/>
          </a:prstGeom>
        </p:spPr>
      </p:pic>
      <p:pic>
        <p:nvPicPr>
          <p:cNvPr id="4" name="Bild 3" descr="ATV_A_rgb_neg_PP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468000"/>
            <a:ext cx="533400" cy="736600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A8270FE-2B7D-49F1-8C46-832410778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0000" y="2160000"/>
            <a:ext cx="3510000" cy="4320000"/>
          </a:xfrm>
        </p:spPr>
        <p:txBody>
          <a:bodyPr/>
          <a:lstStyle>
            <a:lvl1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2pPr>
            <a:lvl3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3pPr>
            <a:lvl4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4pPr>
            <a:lvl5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A8270FE-2B7D-49F1-8C46-8324107786F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06175" y="2160000"/>
            <a:ext cx="3510000" cy="4320000"/>
          </a:xfrm>
        </p:spPr>
        <p:txBody>
          <a:bodyPr/>
          <a:lstStyle>
            <a:lvl1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2pPr>
            <a:lvl3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3pPr>
            <a:lvl4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4pPr>
            <a:lvl5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8DBD5B0-4DAB-4604-935F-00BB73B9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612000"/>
            <a:ext cx="7195388" cy="720000"/>
          </a:xfrm>
        </p:spPr>
        <p:txBody>
          <a:bodyPr>
            <a:normAutofit/>
          </a:bodyPr>
          <a:lstStyle>
            <a:lvl1pPr>
              <a:tabLst>
                <a:tab pos="471488" algn="l"/>
                <a:tab pos="538163" algn="l"/>
              </a:tabLst>
              <a:defRPr sz="3450" b="1">
                <a:solidFill>
                  <a:srgbClr val="004775"/>
                </a:solidFill>
                <a:latin typeface="Meta OT" panose="020B0504030101020104" pitchFamily="34" charset="0"/>
              </a:defRPr>
            </a:lvl1pPr>
          </a:lstStyle>
          <a:p>
            <a:r>
              <a:rPr lang="de-DE"/>
              <a:t>Mastertitelformat</a:t>
            </a:r>
            <a:endParaRPr lang="de-CH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C83ED0BC-8B91-4B92-A7CD-055589C2BA6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620000" y="1332000"/>
            <a:ext cx="7195388" cy="458700"/>
          </a:xfrm>
        </p:spPr>
        <p:txBody>
          <a:bodyPr anchor="b">
            <a:normAutofit/>
          </a:bodyPr>
          <a:lstStyle>
            <a:lvl1pPr marL="0" indent="0">
              <a:buNone/>
              <a:defRPr sz="2250" b="1"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5854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seite (zw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E4180186-1859-4A19-A5C0-FB6699052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612000"/>
            <a:ext cx="7195388" cy="7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471488" algn="l"/>
                <a:tab pos="538163" algn="l"/>
              </a:tabLst>
              <a:defRPr sz="3450" b="1">
                <a:solidFill>
                  <a:srgbClr val="004775"/>
                </a:solidFill>
                <a:latin typeface="Meta OT" panose="020B05040301010201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FE1C811-06F6-4B65-BEE7-37827CC6059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620000" y="1332000"/>
            <a:ext cx="7195388" cy="4587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50" b="1"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6BAC1E59-B24A-4026-B2CF-B2A137A3E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0000" y="2160000"/>
            <a:ext cx="3510000" cy="432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2pPr>
            <a:lvl3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3pPr>
            <a:lvl4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4pPr>
            <a:lvl5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0D2D477A-8D97-41B0-B88C-6A11B5D847A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06175" y="2160000"/>
            <a:ext cx="3510000" cy="432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2pPr>
            <a:lvl3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3pPr>
            <a:lvl4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4pPr>
            <a:lvl5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0052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seite (ein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28DBD5B0-4DAB-4604-935F-00BB73B9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612000"/>
            <a:ext cx="7195388" cy="7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471488" algn="l"/>
                <a:tab pos="538163" algn="l"/>
              </a:tabLst>
              <a:defRPr sz="3450" b="1">
                <a:solidFill>
                  <a:schemeClr val="tx1"/>
                </a:solidFill>
                <a:latin typeface="Meta OT" panose="020B05040301010201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C83ED0BC-8B91-4B92-A7CD-055589C2BA6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620000" y="1332000"/>
            <a:ext cx="7195388" cy="4587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50" b="1"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A8270FE-2B7D-49F1-8C46-832410778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0000" y="2160000"/>
            <a:ext cx="7195387" cy="432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2pPr>
            <a:lvl3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3pPr>
            <a:lvl4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4pPr>
            <a:lvl5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2709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ZA Bild 1z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 3">
            <a:extLst>
              <a:ext uri="{FF2B5EF4-FFF2-40B4-BE49-F238E27FC236}">
                <a16:creationId xmlns:a16="http://schemas.microsoft.com/office/drawing/2014/main" id="{DC03A5EA-E3AA-48E2-80E1-FF041AA5BDD2}"/>
              </a:ext>
            </a:extLst>
          </p:cNvPr>
          <p:cNvSpPr/>
          <p:nvPr userDrawn="1"/>
        </p:nvSpPr>
        <p:spPr>
          <a:xfrm>
            <a:off x="0" y="5355555"/>
            <a:ext cx="9144000" cy="1535112"/>
          </a:xfrm>
          <a:prstGeom prst="parallelogram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/>
              <a:t> </a:t>
            </a:r>
          </a:p>
        </p:txBody>
      </p:sp>
      <p:pic>
        <p:nvPicPr>
          <p:cNvPr id="5" name="Bild 5" descr="TZA_nurA_rgb_anBildmAngep.ai">
            <a:extLst>
              <a:ext uri="{FF2B5EF4-FFF2-40B4-BE49-F238E27FC236}">
                <a16:creationId xmlns:a16="http://schemas.microsoft.com/office/drawing/2014/main" id="{DC6D8DA9-C3BF-48D1-975D-6FE99E098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719" y="5623842"/>
            <a:ext cx="523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platzhalter 16"/>
          <p:cNvSpPr>
            <a:spLocks noGrp="1"/>
          </p:cNvSpPr>
          <p:nvPr>
            <p:ph type="body" sz="quarter" idx="11"/>
          </p:nvPr>
        </p:nvSpPr>
        <p:spPr>
          <a:xfrm>
            <a:off x="1099803" y="5816848"/>
            <a:ext cx="7896257" cy="941387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450" baseline="0">
                <a:solidFill>
                  <a:srgbClr val="0088CD"/>
                </a:solidFill>
                <a:latin typeface="MetaPro-Bold"/>
              </a:defRPr>
            </a:lvl1pPr>
            <a:lvl2pPr marL="0" indent="0">
              <a:spcBef>
                <a:spcPts val="0"/>
              </a:spcBef>
              <a:buFontTx/>
              <a:buNone/>
              <a:defRPr sz="2250" baseline="0">
                <a:latin typeface="MetaPro-Bold"/>
              </a:defRPr>
            </a:lvl2pPr>
          </a:lstStyle>
          <a:p>
            <a:pPr lvl="0"/>
            <a:r>
              <a:rPr lang="de-CH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88150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ZA Bild 1z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m 3">
            <a:extLst>
              <a:ext uri="{FF2B5EF4-FFF2-40B4-BE49-F238E27FC236}">
                <a16:creationId xmlns:a16="http://schemas.microsoft.com/office/drawing/2014/main" id="{DC03A5EA-E3AA-48E2-80E1-FF041AA5BDD2}"/>
              </a:ext>
            </a:extLst>
          </p:cNvPr>
          <p:cNvSpPr/>
          <p:nvPr userDrawn="1"/>
        </p:nvSpPr>
        <p:spPr>
          <a:xfrm>
            <a:off x="0" y="5355555"/>
            <a:ext cx="9144000" cy="1535112"/>
          </a:xfrm>
          <a:prstGeom prst="parallelogram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/>
              <a:t> </a:t>
            </a:r>
          </a:p>
        </p:txBody>
      </p:sp>
      <p:pic>
        <p:nvPicPr>
          <p:cNvPr id="5" name="Bild 5" descr="TZA_nurA_rgb_anBildmAngep.ai">
            <a:extLst>
              <a:ext uri="{FF2B5EF4-FFF2-40B4-BE49-F238E27FC236}">
                <a16:creationId xmlns:a16="http://schemas.microsoft.com/office/drawing/2014/main" id="{DC6D8DA9-C3BF-48D1-975D-6FE99E098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719" y="5623842"/>
            <a:ext cx="523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platzhalter 16"/>
          <p:cNvSpPr>
            <a:spLocks noGrp="1"/>
          </p:cNvSpPr>
          <p:nvPr>
            <p:ph type="body" sz="quarter" idx="11"/>
          </p:nvPr>
        </p:nvSpPr>
        <p:spPr>
          <a:xfrm>
            <a:off x="1099803" y="5816848"/>
            <a:ext cx="7896257" cy="941387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450" baseline="0">
                <a:solidFill>
                  <a:srgbClr val="0088CD"/>
                </a:solidFill>
                <a:latin typeface="MetaPro-Bold"/>
              </a:defRPr>
            </a:lvl1pPr>
            <a:lvl2pPr marL="0" indent="0">
              <a:spcBef>
                <a:spcPts val="0"/>
              </a:spcBef>
              <a:buFontTx/>
              <a:buNone/>
              <a:defRPr sz="2250" baseline="0">
                <a:latin typeface="MetaPro-Bold"/>
              </a:defRPr>
            </a:lvl2pPr>
          </a:lstStyle>
          <a:p>
            <a:pPr lvl="0"/>
            <a:r>
              <a:rPr lang="de-CH"/>
              <a:t>Mastertextformat bearbeiten</a:t>
            </a:r>
          </a:p>
        </p:txBody>
      </p:sp>
      <p:pic>
        <p:nvPicPr>
          <p:cNvPr id="8" name="Grafik 7" descr="Ein Bild, das drinnen, Gebäude, Flughafen, Fenster enthält.&#10;&#10;Automatisch generierte Beschreibung">
            <a:extLst>
              <a:ext uri="{FF2B5EF4-FFF2-40B4-BE49-F238E27FC236}">
                <a16:creationId xmlns:a16="http://schemas.microsoft.com/office/drawing/2014/main" id="{4BB06A0A-7A3B-044D-BB1A-A279D52D83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9144002" cy="53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seite T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7">
            <a:extLst>
              <a:ext uri="{FF2B5EF4-FFF2-40B4-BE49-F238E27FC236}">
                <a16:creationId xmlns:a16="http://schemas.microsoft.com/office/drawing/2014/main" id="{3A7733B8-469C-49E1-BBC0-40FA09503C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80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4" descr="TZA_nurA_rgb_neg_anBildmAngep.ai">
            <a:extLst>
              <a:ext uri="{FF2B5EF4-FFF2-40B4-BE49-F238E27FC236}">
                <a16:creationId xmlns:a16="http://schemas.microsoft.com/office/drawing/2014/main" id="{D66163CC-C3E9-45DB-86EF-D24777D2B9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44" y="441325"/>
            <a:ext cx="485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620000" y="612000"/>
            <a:ext cx="7195388" cy="720000"/>
          </a:xfrm>
        </p:spPr>
        <p:txBody>
          <a:bodyPr>
            <a:normAutofit/>
          </a:bodyPr>
          <a:lstStyle>
            <a:lvl1pPr>
              <a:tabLst>
                <a:tab pos="471488" algn="l"/>
                <a:tab pos="538163" algn="l"/>
              </a:tabLst>
              <a:defRPr sz="3450" b="1">
                <a:solidFill>
                  <a:srgbClr val="0088CD"/>
                </a:solidFill>
                <a:latin typeface="Meta OT" panose="020B0504030101020104" pitchFamily="34" charset="0"/>
              </a:defRPr>
            </a:lvl1pPr>
          </a:lstStyle>
          <a:p>
            <a:r>
              <a:rPr lang="de-DE"/>
              <a:t>Mastertitelformat</a:t>
            </a:r>
            <a:endParaRPr lang="de-CH"/>
          </a:p>
        </p:txBody>
      </p:sp>
      <p:sp>
        <p:nvSpPr>
          <p:cNvPr id="11" name="Textplatzhalter 2"/>
          <p:cNvSpPr>
            <a:spLocks noGrp="1"/>
          </p:cNvSpPr>
          <p:nvPr>
            <p:ph type="body" idx="11"/>
          </p:nvPr>
        </p:nvSpPr>
        <p:spPr>
          <a:xfrm>
            <a:off x="1620000" y="1332000"/>
            <a:ext cx="7195388" cy="458700"/>
          </a:xfrm>
        </p:spPr>
        <p:txBody>
          <a:bodyPr anchor="b">
            <a:normAutofit/>
          </a:bodyPr>
          <a:lstStyle>
            <a:lvl1pPr marL="0" indent="0">
              <a:buNone/>
              <a:defRPr sz="2250" b="1"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"/>
          </p:nvPr>
        </p:nvSpPr>
        <p:spPr>
          <a:xfrm>
            <a:off x="1620000" y="2160000"/>
            <a:ext cx="3510000" cy="4320000"/>
          </a:xfrm>
        </p:spPr>
        <p:txBody>
          <a:bodyPr/>
          <a:lstStyle>
            <a:lvl1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2pPr>
            <a:lvl3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3pPr>
            <a:lvl4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4pPr>
            <a:lvl5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3" name="Inhaltsplatzhalter 2"/>
          <p:cNvSpPr>
            <a:spLocks noGrp="1"/>
          </p:cNvSpPr>
          <p:nvPr>
            <p:ph sz="half" idx="10"/>
          </p:nvPr>
        </p:nvSpPr>
        <p:spPr>
          <a:xfrm>
            <a:off x="5306175" y="2160000"/>
            <a:ext cx="3510000" cy="4320000"/>
          </a:xfrm>
        </p:spPr>
        <p:txBody>
          <a:bodyPr/>
          <a:lstStyle>
            <a:lvl1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2pPr>
            <a:lvl3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3pPr>
            <a:lvl4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4pPr>
            <a:lvl5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4112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ZA Bild 1z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Person, Gebäude, Gruppe, Personen enthält.&#10;&#10;Automatisch generierte Beschreibung">
            <a:extLst>
              <a:ext uri="{FF2B5EF4-FFF2-40B4-BE49-F238E27FC236}">
                <a16:creationId xmlns:a16="http://schemas.microsoft.com/office/drawing/2014/main" id="{62DFA33E-80C3-4B59-9B80-4B6F7DB32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617529" cy="6018391"/>
          </a:xfrm>
          <a:prstGeom prst="rect">
            <a:avLst/>
          </a:prstGeom>
        </p:spPr>
      </p:pic>
      <p:pic>
        <p:nvPicPr>
          <p:cNvPr id="3" name="Bild 3" descr="DSC_4628.JPG">
            <a:extLst>
              <a:ext uri="{FF2B5EF4-FFF2-40B4-BE49-F238E27FC236}">
                <a16:creationId xmlns:a16="http://schemas.microsoft.com/office/drawing/2014/main" id="{79190003-13C3-4EA1-946D-D8AE4BF6F9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439"/>
          <a:stretch>
            <a:fillRect/>
          </a:stretch>
        </p:blipFill>
        <p:spPr bwMode="auto">
          <a:xfrm flipV="1">
            <a:off x="0" y="5741988"/>
            <a:ext cx="9617529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arallelogramm 11">
            <a:extLst>
              <a:ext uri="{FF2B5EF4-FFF2-40B4-BE49-F238E27FC236}">
                <a16:creationId xmlns:a16="http://schemas.microsoft.com/office/drawing/2014/main" id="{05D7D2C7-2E82-49A4-B2D7-2E365BE0215F}"/>
              </a:ext>
            </a:extLst>
          </p:cNvPr>
          <p:cNvSpPr/>
          <p:nvPr userDrawn="1"/>
        </p:nvSpPr>
        <p:spPr>
          <a:xfrm>
            <a:off x="0" y="5150352"/>
            <a:ext cx="10123715" cy="1707648"/>
          </a:xfrm>
          <a:prstGeom prst="parallelogram">
            <a:avLst>
              <a:gd name="adj" fmla="val 32941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35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50"/>
              <a:t> </a:t>
            </a:r>
          </a:p>
        </p:txBody>
      </p:sp>
      <p:pic>
        <p:nvPicPr>
          <p:cNvPr id="13" name="Bild 5" descr="TZA_nurA_rgb_anBildmAngep.ai">
            <a:extLst>
              <a:ext uri="{FF2B5EF4-FFF2-40B4-BE49-F238E27FC236}">
                <a16:creationId xmlns:a16="http://schemas.microsoft.com/office/drawing/2014/main" id="{0CC9588A-995D-4884-B5E6-F5EB507EE7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719" y="5591175"/>
            <a:ext cx="523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36E09689-E3B1-4F26-AE6D-9C34BE72A7C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85850" y="5353552"/>
            <a:ext cx="7886700" cy="1380623"/>
          </a:xfrm>
        </p:spPr>
        <p:txBody>
          <a:bodyPr/>
          <a:lstStyle>
            <a:lvl1pPr marL="0" indent="-171450">
              <a:spcBef>
                <a:spcPts val="0"/>
              </a:spcBef>
              <a:buFont typeface="Lucida Grande"/>
              <a:buChar char=" "/>
              <a:defRPr sz="3450">
                <a:solidFill>
                  <a:srgbClr val="0088CD"/>
                </a:solidFill>
                <a:latin typeface="MetaPro-Bold"/>
              </a:defRPr>
            </a:lvl1pPr>
            <a:lvl2pPr marL="0" indent="-171450">
              <a:spcBef>
                <a:spcPts val="0"/>
              </a:spcBef>
              <a:buFont typeface="Lucida Grande"/>
              <a:buChar char=" "/>
              <a:defRPr sz="2250">
                <a:solidFill>
                  <a:srgbClr val="004775"/>
                </a:solidFill>
                <a:latin typeface="MetaPro-Bold"/>
              </a:defRPr>
            </a:lvl2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</a:t>
            </a:r>
          </a:p>
        </p:txBody>
      </p:sp>
    </p:spTree>
    <p:extLst>
      <p:ext uri="{BB962C8B-B14F-4D97-AF65-F5344CB8AC3E}">
        <p14:creationId xmlns:p14="http://schemas.microsoft.com/office/powerpoint/2010/main" val="14282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3763-8036-4F41-AA67-F6E1C6FAD6C4}" type="datetime1">
              <a:rPr lang="de-DE" smtClean="0"/>
              <a:t>17.05.2022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208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weis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F7151E8-39FD-40A9-AD1D-0301D419B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9000" y="4077130"/>
            <a:ext cx="7126896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000"/>
              </a:lnSpc>
              <a:buNone/>
              <a:defRPr sz="2250" cap="none" baseline="0"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Masteruntertitel bearbeiten</a:t>
            </a:r>
            <a:endParaRPr lang="de-CH"/>
          </a:p>
        </p:txBody>
      </p:sp>
      <p:pic>
        <p:nvPicPr>
          <p:cNvPr id="7" name="Bild 7">
            <a:extLst>
              <a:ext uri="{FF2B5EF4-FFF2-40B4-BE49-F238E27FC236}">
                <a16:creationId xmlns:a16="http://schemas.microsoft.com/office/drawing/2014/main" id="{F9E993FC-8045-8841-82B5-86CB263FF6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900" y="274916"/>
            <a:ext cx="1613807" cy="76152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D349C4C-4BAF-6842-9C46-E55D30A9BFCC}"/>
              </a:ext>
            </a:extLst>
          </p:cNvPr>
          <p:cNvSpPr txBox="1">
            <a:spLocks/>
          </p:cNvSpPr>
          <p:nvPr userDrawn="1"/>
        </p:nvSpPr>
        <p:spPr>
          <a:xfrm>
            <a:off x="729000" y="1597455"/>
            <a:ext cx="7343831" cy="23876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Meta OT" panose="020B0504030101020104" pitchFamily="34" charset="0"/>
                <a:ea typeface="+mj-ea"/>
                <a:cs typeface="+mj-cs"/>
              </a:defRPr>
            </a:lvl1pPr>
          </a:lstStyle>
          <a:p>
            <a:r>
              <a:rPr lang="de-DE" sz="4500"/>
              <a:t>Mastertitelformat bearbeiten</a:t>
            </a:r>
            <a:endParaRPr lang="de-CH" sz="450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99F0706-6C51-4541-9A6C-E50109691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000" y="1597455"/>
            <a:ext cx="7155556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250"/>
              </a:lnSpc>
              <a:defRPr sz="4500" b="1" cap="all" baseline="0">
                <a:solidFill>
                  <a:srgbClr val="004775"/>
                </a:solidFill>
                <a:latin typeface="Meta OT" panose="020B05040301010201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8521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blau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77553838-4C5F-40FD-A02A-73AC888FB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000" y="1597455"/>
            <a:ext cx="7343831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250"/>
              </a:lnSpc>
              <a:defRPr sz="4500" b="1" cap="all" baseline="0">
                <a:solidFill>
                  <a:schemeClr val="bg1"/>
                </a:solidFill>
                <a:latin typeface="Meta OT" panose="020B05040301010201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60566539-A6DD-489F-A3B2-6C657E9795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9000" y="4077130"/>
            <a:ext cx="7343831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3000"/>
              </a:lnSpc>
              <a:buNone/>
              <a:defRPr sz="2250" cap="none" baseline="0">
                <a:solidFill>
                  <a:srgbClr val="FFFFFF"/>
                </a:solidFill>
                <a:latin typeface="Meta OT" panose="020B05040301010201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Masteruntertitel bearbeiten</a:t>
            </a:r>
            <a:endParaRPr lang="de-CH"/>
          </a:p>
        </p:txBody>
      </p:sp>
      <p:pic>
        <p:nvPicPr>
          <p:cNvPr id="7" name="Bild 7">
            <a:extLst>
              <a:ext uri="{FF2B5EF4-FFF2-40B4-BE49-F238E27FC236}">
                <a16:creationId xmlns:a16="http://schemas.microsoft.com/office/drawing/2014/main" id="{FFCF0317-5ED3-4842-83AE-BF3AB730D7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1630" y="307199"/>
            <a:ext cx="1613807" cy="76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2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 (zweispalti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FE1C811-06F6-4B65-BEE7-37827CC6059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9000" y="1332000"/>
            <a:ext cx="7806228" cy="4587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50" b="1"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6BAC1E59-B24A-4026-B2CF-B2A137A3E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4387" y="2160000"/>
            <a:ext cx="4120841" cy="432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2pPr>
            <a:lvl3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3pPr>
            <a:lvl4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4pPr>
            <a:lvl5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0D2D477A-8D97-41B0-B88C-6A11B5D847A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29000" y="2160000"/>
            <a:ext cx="3510000" cy="432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2pPr>
            <a:lvl3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3pPr>
            <a:lvl4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4pPr>
            <a:lvl5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C8D97B-2361-B146-B386-8409DB235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00" y="365126"/>
            <a:ext cx="7786350" cy="76152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9" name="Bild 7">
            <a:extLst>
              <a:ext uri="{FF2B5EF4-FFF2-40B4-BE49-F238E27FC236}">
                <a16:creationId xmlns:a16="http://schemas.microsoft.com/office/drawing/2014/main" id="{BACD46B0-A3F9-DA4E-9AC3-DB3507A9D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85"/>
          <a:stretch/>
        </p:blipFill>
        <p:spPr>
          <a:xfrm>
            <a:off x="8248020" y="274916"/>
            <a:ext cx="566687" cy="76152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90A63B5-FF33-0447-A394-7BCE11F208F1}"/>
              </a:ext>
            </a:extLst>
          </p:cNvPr>
          <p:cNvSpPr txBox="1"/>
          <p:nvPr userDrawn="1"/>
        </p:nvSpPr>
        <p:spPr>
          <a:xfrm>
            <a:off x="8535229" y="6110668"/>
            <a:ext cx="4795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2098EAD-FB7B-A041-BEC9-FF3A8BB35609}" type="slidenum">
              <a:rPr lang="de-DE" sz="1350" smtClean="0"/>
              <a:t>‹#›</a:t>
            </a:fld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040532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 (einspalti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A8270FE-2B7D-49F1-8C46-832410778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000" y="2160000"/>
            <a:ext cx="7786350" cy="432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2pPr>
            <a:lvl3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3pPr>
            <a:lvl4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4pPr>
            <a:lvl5pPr>
              <a:defRPr>
                <a:solidFill>
                  <a:srgbClr val="004775"/>
                </a:solidFill>
                <a:latin typeface="Meta OT" panose="020B05040301010201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95970524-401F-A541-A2BF-C0BB8D0BDD8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29000" y="1332000"/>
            <a:ext cx="7786350" cy="4587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50" b="1"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Bild 7">
            <a:extLst>
              <a:ext uri="{FF2B5EF4-FFF2-40B4-BE49-F238E27FC236}">
                <a16:creationId xmlns:a16="http://schemas.microsoft.com/office/drawing/2014/main" id="{DD85AA62-2F81-4F4A-A903-F3B5298C6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85"/>
          <a:stretch/>
        </p:blipFill>
        <p:spPr>
          <a:xfrm>
            <a:off x="8248020" y="274916"/>
            <a:ext cx="566687" cy="76152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5070447-370D-AA40-9B8C-05E7BDF7FB38}"/>
              </a:ext>
            </a:extLst>
          </p:cNvPr>
          <p:cNvSpPr txBox="1"/>
          <p:nvPr userDrawn="1"/>
        </p:nvSpPr>
        <p:spPr>
          <a:xfrm>
            <a:off x="8535229" y="6110668"/>
            <a:ext cx="4795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2098EAD-FB7B-A041-BEC9-FF3A8BB35609}" type="slidenum">
              <a:rPr lang="de-DE" sz="1350" smtClean="0"/>
              <a:t>‹#›</a:t>
            </a:fld>
            <a:endParaRPr lang="de-DE" sz="135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2710543-E3E8-8045-8BCD-1F12B49D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00" y="365126"/>
            <a:ext cx="7786350" cy="76152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2297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reise mit Text oder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C83ED0BC-8B91-4B92-A7CD-055589C2BA6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9001" y="1332000"/>
            <a:ext cx="5772740" cy="4587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50" b="1"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83CDC8-1CE5-224E-B018-2078D6413C6B}"/>
              </a:ext>
            </a:extLst>
          </p:cNvPr>
          <p:cNvSpPr/>
          <p:nvPr userDrawn="1"/>
        </p:nvSpPr>
        <p:spPr>
          <a:xfrm>
            <a:off x="729000" y="2970651"/>
            <a:ext cx="2008347" cy="2677796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76398F-4EBB-BA44-B497-ECB8F3B99B33}"/>
              </a:ext>
            </a:extLst>
          </p:cNvPr>
          <p:cNvSpPr/>
          <p:nvPr userDrawn="1"/>
        </p:nvSpPr>
        <p:spPr>
          <a:xfrm>
            <a:off x="3445779" y="2970651"/>
            <a:ext cx="2008347" cy="2677796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8F233D-68C1-C34D-A116-393771688AAA}"/>
              </a:ext>
            </a:extLst>
          </p:cNvPr>
          <p:cNvSpPr/>
          <p:nvPr userDrawn="1"/>
        </p:nvSpPr>
        <p:spPr>
          <a:xfrm>
            <a:off x="5926631" y="2970651"/>
            <a:ext cx="2008347" cy="2677796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6845A5D-DE0D-164E-80C8-F2B039FEA6A1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45173" y="3615396"/>
            <a:ext cx="1563593" cy="1382912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5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217603FB-EC6E-C441-9A27-77607D1242B3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3661043" y="3628544"/>
            <a:ext cx="1563593" cy="1382912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5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5D482157-17B6-6540-8C4C-2AF7E8794044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6162558" y="3628544"/>
            <a:ext cx="1563593" cy="1382912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5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2" name="Bild 7">
            <a:extLst>
              <a:ext uri="{FF2B5EF4-FFF2-40B4-BE49-F238E27FC236}">
                <a16:creationId xmlns:a16="http://schemas.microsoft.com/office/drawing/2014/main" id="{A078444B-6982-C142-9962-90436D2F0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85"/>
          <a:stretch/>
        </p:blipFill>
        <p:spPr>
          <a:xfrm>
            <a:off x="8248020" y="274916"/>
            <a:ext cx="566687" cy="76152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0EF0F6E-7C8D-9A42-85BC-5D4D2B42DBFE}"/>
              </a:ext>
            </a:extLst>
          </p:cNvPr>
          <p:cNvSpPr txBox="1"/>
          <p:nvPr userDrawn="1"/>
        </p:nvSpPr>
        <p:spPr>
          <a:xfrm>
            <a:off x="8535229" y="6110668"/>
            <a:ext cx="4795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2098EAD-FB7B-A041-BEC9-FF3A8BB35609}" type="slidenum">
              <a:rPr lang="de-DE" sz="1350" smtClean="0"/>
              <a:t>‹#›</a:t>
            </a:fld>
            <a:endParaRPr lang="de-DE" sz="135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FA90BA80-C6CB-0C45-A6BF-46EAB591D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00" y="365126"/>
            <a:ext cx="7786350" cy="76152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734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(weis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28DBD5B0-4DAB-4604-935F-00BB73B9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711" y="2622748"/>
            <a:ext cx="5120579" cy="16125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tabLst>
                <a:tab pos="471488" algn="l"/>
                <a:tab pos="538163" algn="l"/>
              </a:tabLst>
              <a:defRPr sz="4500" b="1" i="0">
                <a:solidFill>
                  <a:srgbClr val="004775"/>
                </a:solidFill>
                <a:latin typeface="Meta OT" panose="020B0504030101020104" pitchFamily="34" charset="77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A4E1FA-2BDC-704D-9B9E-5F548B9478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188" y="5819211"/>
            <a:ext cx="2219624" cy="498442"/>
          </a:xfrm>
          <a:prstGeom prst="rect">
            <a:avLst/>
          </a:prstGeom>
        </p:spPr>
      </p:pic>
      <p:pic>
        <p:nvPicPr>
          <p:cNvPr id="5" name="Bild 7">
            <a:extLst>
              <a:ext uri="{FF2B5EF4-FFF2-40B4-BE49-F238E27FC236}">
                <a16:creationId xmlns:a16="http://schemas.microsoft.com/office/drawing/2014/main" id="{B459D554-17E9-C84E-901F-D139F5C5AA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85"/>
          <a:stretch/>
        </p:blipFill>
        <p:spPr>
          <a:xfrm>
            <a:off x="8248020" y="274916"/>
            <a:ext cx="566687" cy="76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65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(blau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28DBD5B0-4DAB-4604-935F-00BB73B9C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711" y="2622748"/>
            <a:ext cx="5120579" cy="16125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tabLst>
                <a:tab pos="471488" algn="l"/>
                <a:tab pos="538163" algn="l"/>
              </a:tabLst>
              <a:defRPr sz="4500" b="1" i="0">
                <a:solidFill>
                  <a:schemeClr val="bg1"/>
                </a:solidFill>
                <a:latin typeface="Meta OT" panose="020B0504030101020104" pitchFamily="34" charset="77"/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D52FCCC-2467-D349-BF33-AD3824ECFA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187" y="5819211"/>
            <a:ext cx="2219627" cy="498442"/>
          </a:xfrm>
          <a:prstGeom prst="rect">
            <a:avLst/>
          </a:prstGeom>
        </p:spPr>
      </p:pic>
      <p:pic>
        <p:nvPicPr>
          <p:cNvPr id="6" name="Bild 7">
            <a:extLst>
              <a:ext uri="{FF2B5EF4-FFF2-40B4-BE49-F238E27FC236}">
                <a16:creationId xmlns:a16="http://schemas.microsoft.com/office/drawing/2014/main" id="{DC6C618F-69BB-FE45-8EE8-34C6D432C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5"/>
          <a:stretch/>
        </p:blipFill>
        <p:spPr>
          <a:xfrm>
            <a:off x="8243828" y="274917"/>
            <a:ext cx="570878" cy="76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60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89A5CA5-0D4A-B642-9E0B-2C6CF563F0CA}"/>
              </a:ext>
            </a:extLst>
          </p:cNvPr>
          <p:cNvSpPr/>
          <p:nvPr userDrawn="1"/>
        </p:nvSpPr>
        <p:spPr>
          <a:xfrm>
            <a:off x="1" y="3669176"/>
            <a:ext cx="6180881" cy="2488556"/>
          </a:xfrm>
          <a:prstGeom prst="rect">
            <a:avLst/>
          </a:prstGeom>
          <a:solidFill>
            <a:srgbClr val="004775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8DBD5B0-4DAB-4604-935F-00BB73B9C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000" y="3930312"/>
            <a:ext cx="5231985" cy="13448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ts val="3750"/>
              </a:lnSpc>
              <a:defRPr sz="3450" b="1">
                <a:solidFill>
                  <a:schemeClr val="bg1"/>
                </a:solidFill>
                <a:latin typeface="Meta OT" panose="020B0504030101020104" pitchFamily="34" charset="0"/>
              </a:defRPr>
            </a:lvl1pPr>
          </a:lstStyle>
          <a:p>
            <a:r>
              <a:rPr lang="de-DE"/>
              <a:t>Mastertitelform</a:t>
            </a:r>
            <a:br>
              <a:rPr lang="de-DE"/>
            </a:br>
            <a:r>
              <a:rPr lang="de-DE"/>
              <a:t>bearbeiten</a:t>
            </a:r>
            <a:endParaRPr lang="de-CH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83ED0BC-8B91-4B92-A7CD-055589C2BA6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9001" y="5370654"/>
            <a:ext cx="5243600" cy="520861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marL="0" indent="0" algn="l">
              <a:lnSpc>
                <a:spcPts val="3000"/>
              </a:lnSpc>
              <a:buNone/>
              <a:defRPr sz="2250" b="1">
                <a:solidFill>
                  <a:schemeClr val="bg1"/>
                </a:solidFill>
                <a:latin typeface="Meta OT" panose="020B05040301010201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5540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 (blau)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89A5CA5-0D4A-B642-9E0B-2C6CF563F0CA}"/>
              </a:ext>
            </a:extLst>
          </p:cNvPr>
          <p:cNvSpPr/>
          <p:nvPr userDrawn="1"/>
        </p:nvSpPr>
        <p:spPr>
          <a:xfrm>
            <a:off x="0" y="4293704"/>
            <a:ext cx="8719457" cy="1864028"/>
          </a:xfrm>
          <a:prstGeom prst="rect">
            <a:avLst/>
          </a:prstGeom>
          <a:solidFill>
            <a:srgbClr val="004775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8DBD5B0-4DAB-4604-935F-00BB73B9C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000" y="4601817"/>
            <a:ext cx="7843500" cy="67334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ts val="3750"/>
              </a:lnSpc>
              <a:defRPr sz="3450" b="1">
                <a:solidFill>
                  <a:schemeClr val="bg1"/>
                </a:solidFill>
                <a:latin typeface="Meta OT" panose="020B0504030101020104" pitchFamily="34" charset="0"/>
              </a:defRPr>
            </a:lvl1pPr>
          </a:lstStyle>
          <a:p>
            <a:r>
              <a:rPr lang="de-DE"/>
              <a:t>Mastertitelform bearbeiten</a:t>
            </a:r>
            <a:endParaRPr lang="de-CH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83ED0BC-8B91-4B92-A7CD-055589C2BA6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9001" y="5370654"/>
            <a:ext cx="5243600" cy="520861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marL="0" indent="0" algn="l">
              <a:lnSpc>
                <a:spcPts val="3000"/>
              </a:lnSpc>
              <a:buNone/>
              <a:defRPr sz="2250" b="1">
                <a:solidFill>
                  <a:schemeClr val="bg1"/>
                </a:solidFill>
                <a:latin typeface="Meta OT" panose="020B05040301010201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3557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89A5CA5-0D4A-B642-9E0B-2C6CF563F0CA}"/>
              </a:ext>
            </a:extLst>
          </p:cNvPr>
          <p:cNvSpPr/>
          <p:nvPr userDrawn="1"/>
        </p:nvSpPr>
        <p:spPr>
          <a:xfrm>
            <a:off x="1" y="3669176"/>
            <a:ext cx="6180881" cy="248855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8DBD5B0-4DAB-4604-935F-00BB73B9C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000" y="3930312"/>
            <a:ext cx="5231985" cy="13448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ts val="3750"/>
              </a:lnSpc>
              <a:defRPr sz="3450" b="1">
                <a:solidFill>
                  <a:srgbClr val="004775"/>
                </a:solidFill>
                <a:latin typeface="Meta OT" panose="020B0504030101020104" pitchFamily="34" charset="0"/>
              </a:defRPr>
            </a:lvl1pPr>
          </a:lstStyle>
          <a:p>
            <a:r>
              <a:rPr lang="de-DE"/>
              <a:t>Mastertitelform</a:t>
            </a:r>
            <a:br>
              <a:rPr lang="de-DE"/>
            </a:br>
            <a:r>
              <a:rPr lang="de-DE"/>
              <a:t>bearbeiten</a:t>
            </a:r>
            <a:endParaRPr lang="de-CH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83ED0BC-8B91-4B92-A7CD-055589C2BA6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9001" y="5370654"/>
            <a:ext cx="5243600" cy="520861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marL="0" indent="0" algn="l">
              <a:lnSpc>
                <a:spcPts val="3000"/>
              </a:lnSpc>
              <a:buNone/>
              <a:defRPr sz="2250" b="1"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1864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28DB-E521-41E3-8684-BF7A57CFEBF2}" type="datetime1">
              <a:rPr lang="de-DE" smtClean="0"/>
              <a:t>17.05.2022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554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Text (weiss)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89A5CA5-0D4A-B642-9E0B-2C6CF563F0CA}"/>
              </a:ext>
            </a:extLst>
          </p:cNvPr>
          <p:cNvSpPr/>
          <p:nvPr userDrawn="1"/>
        </p:nvSpPr>
        <p:spPr>
          <a:xfrm>
            <a:off x="0" y="4293704"/>
            <a:ext cx="8719457" cy="186402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8DBD5B0-4DAB-4604-935F-00BB73B9C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000" y="4601817"/>
            <a:ext cx="7843500" cy="67334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ts val="3750"/>
              </a:lnSpc>
              <a:defRPr sz="3450" b="1">
                <a:solidFill>
                  <a:srgbClr val="004775"/>
                </a:solidFill>
                <a:latin typeface="Meta OT" panose="020B0504030101020104" pitchFamily="34" charset="0"/>
              </a:defRPr>
            </a:lvl1pPr>
          </a:lstStyle>
          <a:p>
            <a:r>
              <a:rPr lang="de-DE"/>
              <a:t>Mastertitelform bearbeiten</a:t>
            </a:r>
            <a:endParaRPr lang="de-CH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83ED0BC-8B91-4B92-A7CD-055589C2BA6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9001" y="5370654"/>
            <a:ext cx="5243600" cy="520861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marL="0" indent="0" algn="l">
              <a:lnSpc>
                <a:spcPts val="3000"/>
              </a:lnSpc>
              <a:buNone/>
              <a:defRPr sz="2250" b="1">
                <a:solidFill>
                  <a:srgbClr val="004775"/>
                </a:solidFill>
                <a:latin typeface="Meta OT" panose="020B05040301010201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9262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2500-CA03-4739-A776-A7FC9F832A13}" type="datetime1">
              <a:rPr lang="de-DE" smtClean="0"/>
              <a:t>17.05.2022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52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5B40-3F33-4536-94C0-727FF89E7F8C}" type="datetime1">
              <a:rPr lang="de-DE" smtClean="0"/>
              <a:t>17.05.2022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43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54431-D3BA-4C08-82D8-D4E93B9E886F}" type="datetime1">
              <a:rPr lang="de-DE" smtClean="0"/>
              <a:t>17.05.2022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96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3C01-3894-49FA-AC49-F960C19E091C}" type="datetime1">
              <a:rPr lang="de-DE" smtClean="0"/>
              <a:t>17.05.2022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932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0B08-9CFA-48BE-B8E3-F44BA787302B}" type="datetime1">
              <a:rPr lang="de-DE" smtClean="0"/>
              <a:t>17.05.2022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2993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576E-5568-4D12-B58E-AB66521F0809}" type="datetime1">
              <a:rPr lang="de-DE" smtClean="0"/>
              <a:t>17.05.2022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85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9D95D-8610-4E02-B0A2-A783C34A8DEC}" type="datetime1">
              <a:rPr lang="de-DE" smtClean="0"/>
              <a:t>17.05.2022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2897F-7832-45EA-9444-F70C8635DC3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52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8" r:id="rId16"/>
    <p:sldLayoutId id="2147483669" r:id="rId17"/>
    <p:sldLayoutId id="2147483670" r:id="rId18"/>
    <p:sldLayoutId id="2147483671" r:id="rId1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54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004675"/>
          </a:solidFill>
          <a:latin typeface="MetaPro-Bold" panose="02000503040000020004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4675"/>
          </a:solidFill>
          <a:latin typeface="MetaPro-Book" panose="02000503040000020004" pitchFamily="50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675"/>
          </a:solidFill>
          <a:latin typeface="MetaPro-Book" panose="02000503040000020004" pitchFamily="50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04675"/>
          </a:solidFill>
          <a:latin typeface="MetaPro-Book" panose="02000503040000020004" pitchFamily="50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4675"/>
          </a:solidFill>
          <a:latin typeface="MetaPro-Book" panose="02000503040000020004" pitchFamily="50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4675"/>
          </a:solidFill>
          <a:latin typeface="MetaPro-Book" panose="02000503040000020004" pitchFamily="50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jpe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o.swissvolunteers.ch/discover-events/link/f224f3e4d2e5dca7f1f6084e1eda84660165542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7772400" cy="2743097"/>
          </a:xfrm>
        </p:spPr>
        <p:txBody>
          <a:bodyPr>
            <a:noAutofit/>
          </a:bodyPr>
          <a:lstStyle/>
          <a:p>
            <a:r>
              <a:rPr lang="de-DE" sz="6500" b="1">
                <a:latin typeface="Century Gothic" pitchFamily="34" charset="0"/>
              </a:rPr>
              <a:t>Herzlich Willkommen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8" y="4725144"/>
            <a:ext cx="7920880" cy="1512168"/>
          </a:xfrm>
        </p:spPr>
        <p:txBody>
          <a:bodyPr>
            <a:normAutofit/>
          </a:bodyPr>
          <a:lstStyle/>
          <a:p>
            <a:r>
              <a:rPr lang="de-DE" sz="4500">
                <a:solidFill>
                  <a:schemeClr val="tx1"/>
                </a:solidFill>
                <a:latin typeface="Century Gothic" pitchFamily="34" charset="0"/>
              </a:rPr>
              <a:t>Präsidenten- und Leiterkonferenz (Frühling) </a:t>
            </a: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6337300" y="346075"/>
            <a:ext cx="2267148" cy="180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03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55FA9-B10F-A582-43F1-61CFF3F8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200" b="1">
                <a:latin typeface="Century Gothic" panose="020B0502020202020204" pitchFamily="34" charset="0"/>
              </a:rPr>
              <a:t>News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9CCD45-BA54-AA77-1CD8-B7D029814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26" y="1930006"/>
            <a:ext cx="8229600" cy="4525963"/>
          </a:xfrm>
        </p:spPr>
        <p:txBody>
          <a:bodyPr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095E2"/>
              </a:buClr>
              <a:buSzPct val="100000"/>
              <a:buFont typeface="Wingdings" pitchFamily="2" charset="2"/>
              <a:buChar char="§"/>
            </a:pPr>
            <a:r>
              <a:rPr lang="de-DE" sz="2400">
                <a:latin typeface="Century Gothic" panose="020B0502020202020204" pitchFamily="34" charset="0"/>
              </a:rPr>
              <a:t>Übernahmevertrag mit Kreis Brugg und Kreis Fricktal unterzeichnet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095E2"/>
              </a:buClr>
              <a:buSzPct val="100000"/>
              <a:buFont typeface="Wingdings" pitchFamily="2" charset="2"/>
              <a:buChar char="§"/>
            </a:pPr>
            <a:r>
              <a:rPr lang="de-DE" sz="2400">
                <a:latin typeface="Century Gothic" panose="020B0502020202020204" pitchFamily="34" charset="0"/>
              </a:rPr>
              <a:t>Wettkampfvorschriften sind in der Erarbeitung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095E2"/>
              </a:buClr>
              <a:buSzPct val="100000"/>
              <a:buFont typeface="Wingdings" pitchFamily="2" charset="2"/>
              <a:buChar char="§"/>
            </a:pPr>
            <a:r>
              <a:rPr lang="de-DE" sz="2400">
                <a:latin typeface="Century Gothic" panose="020B0502020202020204" pitchFamily="34" charset="0"/>
              </a:rPr>
              <a:t>Festkartenpreise noch nicht festgelegt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095E2"/>
              </a:buClr>
              <a:buSzPct val="100000"/>
              <a:buFont typeface="Wingdings" pitchFamily="2" charset="2"/>
              <a:buChar char="§"/>
            </a:pPr>
            <a:r>
              <a:rPr lang="de-DE" sz="2400">
                <a:latin typeface="Century Gothic" panose="020B0502020202020204" pitchFamily="34" charset="0"/>
              </a:rPr>
              <a:t>Einziges Turnfest 2023 im Kanton Aargau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095E2"/>
              </a:buClr>
              <a:buSzPct val="100000"/>
              <a:buFont typeface="Wingdings" pitchFamily="2" charset="2"/>
              <a:buChar char="§"/>
            </a:pPr>
            <a:r>
              <a:rPr lang="de-DE" sz="2400">
                <a:latin typeface="Century Gothic" panose="020B0502020202020204" pitchFamily="34" charset="0"/>
              </a:rPr>
              <a:t>Mitglieder aus Kreisturnverbände Brugg und Fricktal werden bevorzugt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095E2"/>
              </a:buClr>
              <a:buSzPct val="100000"/>
              <a:buFont typeface="Wingdings" pitchFamily="2" charset="2"/>
              <a:buChar char="§"/>
            </a:pPr>
            <a:r>
              <a:rPr lang="de-DE" sz="2400">
                <a:latin typeface="Century Gothic" panose="020B0502020202020204" pitchFamily="34" charset="0"/>
              </a:rPr>
              <a:t>Zentralvorstand fordert um die Kompetenz für die Festlegung der Festkartenpreise, sobald diese definiert wurden!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095E2"/>
              </a:buClr>
              <a:buSzPct val="100000"/>
              <a:buFont typeface="Wingdings" pitchFamily="2" charset="2"/>
              <a:buChar char="§"/>
            </a:pPr>
            <a:endParaRPr lang="de-DE" sz="2400">
              <a:latin typeface="Century Gothic" panose="020B0502020202020204" pitchFamily="34" charset="0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endParaRPr lang="de-DE"/>
          </a:p>
          <a:p>
            <a:pPr marL="11430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endParaRPr lang="de-DE"/>
          </a:p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1396DD-4CE1-18E0-286E-BE7FA98F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10</a:t>
            </a:fld>
            <a:endParaRPr lang="de-DE"/>
          </a:p>
        </p:txBody>
      </p:sp>
      <p:pic>
        <p:nvPicPr>
          <p:cNvPr id="5" name="Picture 2" descr="Logo">
            <a:extLst>
              <a:ext uri="{FF2B5EF4-FFF2-40B4-BE49-F238E27FC236}">
                <a16:creationId xmlns:a16="http://schemas.microsoft.com/office/drawing/2014/main" id="{4C1E997D-D8FE-9AD1-DADC-92E163083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17774" y="260648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09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de-DE" sz="3200" b="1">
                <a:latin typeface="Century Gothic" panose="020B0502020202020204" pitchFamily="34" charset="0"/>
                <a:sym typeface="Wingdings"/>
              </a:rPr>
              <a:t>Infos KTV Brugg</a:t>
            </a:r>
            <a:br>
              <a:rPr lang="de-DE" sz="3200" b="1">
                <a:latin typeface="Century Gothic" panose="020B0502020202020204" pitchFamily="34" charset="0"/>
                <a:sym typeface="Wingdings"/>
              </a:rPr>
            </a:br>
            <a:endParaRPr lang="de-DE" sz="3200">
              <a:latin typeface="Century Gothic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7349" y="1723632"/>
            <a:ext cx="8424936" cy="48965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8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Gutschein einlösen bis 31. Juli 2022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8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Finanzen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8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STV Admin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8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Statuten fehlen:</a:t>
            </a:r>
          </a:p>
          <a:p>
            <a:pPr marL="800100" lvl="1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STV Hausen</a:t>
            </a:r>
          </a:p>
          <a:p>
            <a:pPr marL="800100" lvl="1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STV </a:t>
            </a:r>
            <a:r>
              <a:rPr lang="de-DE" sz="2400" err="1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Mönthal</a:t>
            </a:r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marL="800100" lvl="1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STV Rüfenach</a:t>
            </a:r>
          </a:p>
          <a:p>
            <a:pPr marL="800100" lvl="1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FR Effingen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8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Infos Kommissionen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8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Turnveteranen</a:t>
            </a:r>
            <a:endParaRPr lang="de-DE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11</a:t>
            </a:fld>
            <a:endParaRPr lang="de-DE"/>
          </a:p>
        </p:txBody>
      </p:sp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17774" y="260648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55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erade Verbindung 70">
            <a:extLst>
              <a:ext uri="{FF2B5EF4-FFF2-40B4-BE49-F238E27FC236}">
                <a16:creationId xmlns:a16="http://schemas.microsoft.com/office/drawing/2014/main" id="{10082AEC-563E-C1E7-B805-BF6DC1AC873F}"/>
              </a:ext>
            </a:extLst>
          </p:cNvPr>
          <p:cNvCxnSpPr/>
          <p:nvPr/>
        </p:nvCxnSpPr>
        <p:spPr>
          <a:xfrm>
            <a:off x="6205295" y="3140968"/>
            <a:ext cx="184081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67">
            <a:extLst>
              <a:ext uri="{FF2B5EF4-FFF2-40B4-BE49-F238E27FC236}">
                <a16:creationId xmlns:a16="http://schemas.microsoft.com/office/drawing/2014/main" id="{013D299F-CBD0-E124-2AEB-5C44C543FCC0}"/>
              </a:ext>
            </a:extLst>
          </p:cNvPr>
          <p:cNvCxnSpPr/>
          <p:nvPr/>
        </p:nvCxnSpPr>
        <p:spPr>
          <a:xfrm>
            <a:off x="5908180" y="2564904"/>
            <a:ext cx="1994458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64">
            <a:extLst>
              <a:ext uri="{FF2B5EF4-FFF2-40B4-BE49-F238E27FC236}">
                <a16:creationId xmlns:a16="http://schemas.microsoft.com/office/drawing/2014/main" id="{579D78E0-2DDA-11D4-B5B4-86289BB44716}"/>
              </a:ext>
            </a:extLst>
          </p:cNvPr>
          <p:cNvCxnSpPr/>
          <p:nvPr/>
        </p:nvCxnSpPr>
        <p:spPr>
          <a:xfrm>
            <a:off x="7546975" y="3138093"/>
            <a:ext cx="228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51">
            <a:extLst>
              <a:ext uri="{FF2B5EF4-FFF2-40B4-BE49-F238E27FC236}">
                <a16:creationId xmlns:a16="http://schemas.microsoft.com/office/drawing/2014/main" id="{5512CBD2-EB1E-1EF0-077D-A60F5E0B49F8}"/>
              </a:ext>
            </a:extLst>
          </p:cNvPr>
          <p:cNvCxnSpPr/>
          <p:nvPr/>
        </p:nvCxnSpPr>
        <p:spPr>
          <a:xfrm>
            <a:off x="6210300" y="1828381"/>
            <a:ext cx="228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51">
            <a:extLst>
              <a:ext uri="{FF2B5EF4-FFF2-40B4-BE49-F238E27FC236}">
                <a16:creationId xmlns:a16="http://schemas.microsoft.com/office/drawing/2014/main" id="{0DBABFC7-9D4C-EBBD-FE0A-4489321D3469}"/>
              </a:ext>
            </a:extLst>
          </p:cNvPr>
          <p:cNvCxnSpPr/>
          <p:nvPr/>
        </p:nvCxnSpPr>
        <p:spPr>
          <a:xfrm>
            <a:off x="6225641" y="1362075"/>
            <a:ext cx="228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1">
            <a:extLst>
              <a:ext uri="{FF2B5EF4-FFF2-40B4-BE49-F238E27FC236}">
                <a16:creationId xmlns:a16="http://schemas.microsoft.com/office/drawing/2014/main" id="{6C03BB3E-EC4A-6B41-F15A-943AAF7ABADF}"/>
              </a:ext>
            </a:extLst>
          </p:cNvPr>
          <p:cNvCxnSpPr/>
          <p:nvPr/>
        </p:nvCxnSpPr>
        <p:spPr>
          <a:xfrm>
            <a:off x="6228184" y="836712"/>
            <a:ext cx="228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52">
            <a:extLst>
              <a:ext uri="{FF2B5EF4-FFF2-40B4-BE49-F238E27FC236}">
                <a16:creationId xmlns:a16="http://schemas.microsoft.com/office/drawing/2014/main" id="{775C654E-C07E-A1B1-F7B6-7B760F86809C}"/>
              </a:ext>
            </a:extLst>
          </p:cNvPr>
          <p:cNvCxnSpPr/>
          <p:nvPr/>
        </p:nvCxnSpPr>
        <p:spPr>
          <a:xfrm flipH="1">
            <a:off x="6228184" y="476672"/>
            <a:ext cx="1905" cy="13589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7">
            <a:extLst>
              <a:ext uri="{FF2B5EF4-FFF2-40B4-BE49-F238E27FC236}">
                <a16:creationId xmlns:a16="http://schemas.microsoft.com/office/drawing/2014/main" id="{A82BFD0F-6BDD-D1DA-DE10-6292AF501294}"/>
              </a:ext>
            </a:extLst>
          </p:cNvPr>
          <p:cNvCxnSpPr/>
          <p:nvPr/>
        </p:nvCxnSpPr>
        <p:spPr>
          <a:xfrm>
            <a:off x="4883120" y="371883"/>
            <a:ext cx="12573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56">
            <a:extLst>
              <a:ext uri="{FF2B5EF4-FFF2-40B4-BE49-F238E27FC236}">
                <a16:creationId xmlns:a16="http://schemas.microsoft.com/office/drawing/2014/main" id="{5FE30F2C-744A-2D78-484E-FA65AAA1281D}"/>
              </a:ext>
            </a:extLst>
          </p:cNvPr>
          <p:cNvCxnSpPr/>
          <p:nvPr/>
        </p:nvCxnSpPr>
        <p:spPr>
          <a:xfrm>
            <a:off x="2843808" y="2564904"/>
            <a:ext cx="172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5">
            <a:extLst>
              <a:ext uri="{FF2B5EF4-FFF2-40B4-BE49-F238E27FC236}">
                <a16:creationId xmlns:a16="http://schemas.microsoft.com/office/drawing/2014/main" id="{44F80179-3334-C776-DCE3-F1F1A25A5EA2}"/>
              </a:ext>
            </a:extLst>
          </p:cNvPr>
          <p:cNvCxnSpPr/>
          <p:nvPr/>
        </p:nvCxnSpPr>
        <p:spPr>
          <a:xfrm>
            <a:off x="4067944" y="404664"/>
            <a:ext cx="0" cy="214835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3E97E94D-73D4-AE97-EDDB-525C14476065}"/>
              </a:ext>
            </a:extLst>
          </p:cNvPr>
          <p:cNvCxnSpPr/>
          <p:nvPr/>
        </p:nvCxnSpPr>
        <p:spPr>
          <a:xfrm flipV="1">
            <a:off x="5616576" y="5274089"/>
            <a:ext cx="33782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8">
            <a:extLst>
              <a:ext uri="{FF2B5EF4-FFF2-40B4-BE49-F238E27FC236}">
                <a16:creationId xmlns:a16="http://schemas.microsoft.com/office/drawing/2014/main" id="{0FACF8A3-FE54-9EBB-8770-CD6B6475FD7B}"/>
              </a:ext>
            </a:extLst>
          </p:cNvPr>
          <p:cNvCxnSpPr/>
          <p:nvPr/>
        </p:nvCxnSpPr>
        <p:spPr>
          <a:xfrm>
            <a:off x="5567853" y="4782819"/>
            <a:ext cx="45656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6">
            <a:extLst>
              <a:ext uri="{FF2B5EF4-FFF2-40B4-BE49-F238E27FC236}">
                <a16:creationId xmlns:a16="http://schemas.microsoft.com/office/drawing/2014/main" id="{E42C8C91-D238-EE8C-8B13-A843665A1FC7}"/>
              </a:ext>
            </a:extLst>
          </p:cNvPr>
          <p:cNvCxnSpPr/>
          <p:nvPr/>
        </p:nvCxnSpPr>
        <p:spPr>
          <a:xfrm>
            <a:off x="5796136" y="3660185"/>
            <a:ext cx="0" cy="162506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56">
            <a:extLst>
              <a:ext uri="{FF2B5EF4-FFF2-40B4-BE49-F238E27FC236}">
                <a16:creationId xmlns:a16="http://schemas.microsoft.com/office/drawing/2014/main" id="{B7554908-674F-8200-7B8F-E96AB7E27D40}"/>
              </a:ext>
            </a:extLst>
          </p:cNvPr>
          <p:cNvCxnSpPr/>
          <p:nvPr/>
        </p:nvCxnSpPr>
        <p:spPr>
          <a:xfrm>
            <a:off x="1547664" y="4797152"/>
            <a:ext cx="172402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4">
            <a:extLst>
              <a:ext uri="{FF2B5EF4-FFF2-40B4-BE49-F238E27FC236}">
                <a16:creationId xmlns:a16="http://schemas.microsoft.com/office/drawing/2014/main" id="{E52E1018-F0A1-05A8-34B1-4B356193B203}"/>
              </a:ext>
            </a:extLst>
          </p:cNvPr>
          <p:cNvCxnSpPr/>
          <p:nvPr/>
        </p:nvCxnSpPr>
        <p:spPr>
          <a:xfrm>
            <a:off x="2334423" y="2615098"/>
            <a:ext cx="0" cy="3209589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CACFE7-2197-DEF9-37F4-476DFD515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12</a:t>
            </a:fld>
            <a:endParaRPr lang="de-DE"/>
          </a:p>
        </p:txBody>
      </p:sp>
      <p:sp>
        <p:nvSpPr>
          <p:cNvPr id="5" name="Flussdiagramm: Prozess 1">
            <a:extLst>
              <a:ext uri="{FF2B5EF4-FFF2-40B4-BE49-F238E27FC236}">
                <a16:creationId xmlns:a16="http://schemas.microsoft.com/office/drawing/2014/main" id="{998807A4-5722-A3E6-D981-78B060E58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651" y="87312"/>
            <a:ext cx="1590675" cy="5715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Delegierten-Versammlung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lussdiagramm: Prozess 2">
            <a:extLst>
              <a:ext uri="{FF2B5EF4-FFF2-40B4-BE49-F238E27FC236}">
                <a16:creationId xmlns:a16="http://schemas.microsoft.com/office/drawing/2014/main" id="{369B2168-28F2-1B90-0682-2AF0D2F51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1075" y="85231"/>
            <a:ext cx="1371600" cy="4572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Kontrollstelle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Flussdiagramm: Prozess 3">
            <a:extLst>
              <a:ext uri="{FF2B5EF4-FFF2-40B4-BE49-F238E27FC236}">
                <a16:creationId xmlns:a16="http://schemas.microsoft.com/office/drawing/2014/main" id="{5DB5F17F-F42A-0469-14FD-C7809D3F6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089" y="812387"/>
            <a:ext cx="1600200" cy="5715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Zentralvorstand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Flussdiagramm: Prozess 4">
            <a:extLst>
              <a:ext uri="{FF2B5EF4-FFF2-40B4-BE49-F238E27FC236}">
                <a16:creationId xmlns:a16="http://schemas.microsoft.com/office/drawing/2014/main" id="{7B2FC6F6-7989-72FA-C341-9BC768789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332" y="1524636"/>
            <a:ext cx="1600200" cy="5715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</a:t>
            </a:r>
            <a:r>
              <a:rPr kumimoji="0" lang="de-DE" altLang="de-DE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ä</a:t>
            </a:r>
            <a:r>
              <a:rPr kumimoji="0" lang="de-DE" altLang="de-DE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sidentin</a:t>
            </a:r>
            <a:br>
              <a:rPr kumimoji="0" lang="de-DE" altLang="de-DE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Bernadette Vogt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Flussdiagramm: Prozess 7">
            <a:extLst>
              <a:ext uri="{FF2B5EF4-FFF2-40B4-BE49-F238E27FC236}">
                <a16:creationId xmlns:a16="http://schemas.microsoft.com/office/drawing/2014/main" id="{F55ED0F5-FB8D-C762-8CD2-55A25D4E3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5895" y="4050234"/>
            <a:ext cx="1143000" cy="3429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Leichtathletik</a:t>
            </a:r>
            <a:b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 Kupferschmid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Flussdiagramm: Prozess 9">
            <a:extLst>
              <a:ext uri="{FF2B5EF4-FFF2-40B4-BE49-F238E27FC236}">
                <a16:creationId xmlns:a16="http://schemas.microsoft.com/office/drawing/2014/main" id="{DCC9104B-06CC-0C01-ABF4-494BB7241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362" y="3351099"/>
            <a:ext cx="1371600" cy="4445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TLA Aktive</a:t>
            </a:r>
            <a:b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 Wenger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Flussdiagramm: Prozess 10">
            <a:extLst>
              <a:ext uri="{FF2B5EF4-FFF2-40B4-BE49-F238E27FC236}">
                <a16:creationId xmlns:a16="http://schemas.microsoft.com/office/drawing/2014/main" id="{C3F767EC-418B-E511-4974-DAAA0B5B3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9535" y="2318436"/>
            <a:ext cx="1228725" cy="4572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Finanzen</a:t>
            </a:r>
            <a:b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Tobias Mathys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Flussdiagramm: Prozess 11">
            <a:extLst>
              <a:ext uri="{FF2B5EF4-FFF2-40B4-BE49-F238E27FC236}">
                <a16:creationId xmlns:a16="http://schemas.microsoft.com/office/drawing/2014/main" id="{DDFF781C-70B4-9323-EE05-A8068F5DE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6" y="3353245"/>
            <a:ext cx="1368425" cy="444500"/>
          </a:xfrm>
          <a:prstGeom prst="flowChartProcess">
            <a:avLst/>
          </a:prstGeom>
          <a:solidFill>
            <a:srgbClr val="FF0000">
              <a:alpha val="81175"/>
            </a:srgb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TLA Jugend</a:t>
            </a:r>
            <a:b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vakant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Flussdiagramm: Prozess 13">
            <a:extLst>
              <a:ext uri="{FF2B5EF4-FFF2-40B4-BE49-F238E27FC236}">
                <a16:creationId xmlns:a16="http://schemas.microsoft.com/office/drawing/2014/main" id="{D06760EC-B892-9FA5-CCB8-D52A54B2D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5675339"/>
            <a:ext cx="1162050" cy="514350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Vereinscup/GETU</a:t>
            </a:r>
            <a:b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Sandra Hunziker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Flussdiagramm: Prozess 21">
            <a:extLst>
              <a:ext uri="{FF2B5EF4-FFF2-40B4-BE49-F238E27FC236}">
                <a16:creationId xmlns:a16="http://schemas.microsoft.com/office/drawing/2014/main" id="{5724030E-579B-3724-A3F7-6A85467D2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0" y="4623930"/>
            <a:ext cx="1257300" cy="3429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Volleyball</a:t>
            </a:r>
            <a:b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Sabrina Kirchhofer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Flussdiagramm: Prozess 22">
            <a:extLst>
              <a:ext uri="{FF2B5EF4-FFF2-40B4-BE49-F238E27FC236}">
                <a16:creationId xmlns:a16="http://schemas.microsoft.com/office/drawing/2014/main" id="{D05B1B88-812D-C357-761B-FA66B8B4F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26" y="4623930"/>
            <a:ext cx="1257300" cy="3429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800" b="1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Korbball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Christian Finsterwald</a:t>
            </a:r>
            <a:endParaRPr kumimoji="0" lang="de-DE" altLang="de-DE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Flussdiagramm: Prozess 23">
            <a:extLst>
              <a:ext uri="{FF2B5EF4-FFF2-40B4-BE49-F238E27FC236}">
                <a16:creationId xmlns:a16="http://schemas.microsoft.com/office/drawing/2014/main" id="{CE1B4F93-2D5F-9357-4F73-D9B8E06EA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45" y="5182897"/>
            <a:ext cx="1143000" cy="3429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Kreisspieltag</a:t>
            </a:r>
            <a:b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 Kupferschmid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Flussdiagramm: Prozess 8">
            <a:extLst>
              <a:ext uri="{FF2B5EF4-FFF2-40B4-BE49-F238E27FC236}">
                <a16:creationId xmlns:a16="http://schemas.microsoft.com/office/drawing/2014/main" id="{88C267A1-C410-4FAF-A476-B513A365E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143" y="3351099"/>
            <a:ext cx="1414463" cy="444500"/>
          </a:xfrm>
          <a:prstGeom prst="flowChartProcess">
            <a:avLst/>
          </a:prstGeom>
          <a:solidFill>
            <a:srgbClr val="FF0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TLA M</a:t>
            </a: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ä</a:t>
            </a: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nner/Frauen</a:t>
            </a:r>
            <a:b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vakant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Flussdiagramm: Prozess 24">
            <a:extLst>
              <a:ext uri="{FF2B5EF4-FFF2-40B4-BE49-F238E27FC236}">
                <a16:creationId xmlns:a16="http://schemas.microsoft.com/office/drawing/2014/main" id="{C4A15351-8C4F-7875-3C19-892573BD3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1180" y="4617749"/>
            <a:ext cx="1143000" cy="3429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Unihockey</a:t>
            </a:r>
            <a:b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Alex Frieden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Flussdiagramm: Prozess 27">
            <a:extLst>
              <a:ext uri="{FF2B5EF4-FFF2-40B4-BE49-F238E27FC236}">
                <a16:creationId xmlns:a16="http://schemas.microsoft.com/office/drawing/2014/main" id="{45CECCBB-BD3C-405C-CD09-D7478A36C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9535" y="2906942"/>
            <a:ext cx="1228725" cy="444157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Tech. Sekretariat</a:t>
            </a:r>
            <a:b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0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Jmelda</a:t>
            </a: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Schneider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Flussdiagramm: Prozess 28">
            <a:extLst>
              <a:ext uri="{FF2B5EF4-FFF2-40B4-BE49-F238E27FC236}">
                <a16:creationId xmlns:a16="http://schemas.microsoft.com/office/drawing/2014/main" id="{58695884-773D-3AB9-E4EE-DECD3B614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65" y="2906942"/>
            <a:ext cx="1257300" cy="4572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Aktuar</a:t>
            </a:r>
            <a:b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Michi M</a:t>
            </a: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ller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Flussdiagramm: Prozess 29">
            <a:extLst>
              <a:ext uri="{FF2B5EF4-FFF2-40B4-BE49-F238E27FC236}">
                <a16:creationId xmlns:a16="http://schemas.microsoft.com/office/drawing/2014/main" id="{21F65095-7B5F-12B8-277E-20AD52DDA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7810" y="4611369"/>
            <a:ext cx="1152525" cy="342900"/>
          </a:xfrm>
          <a:prstGeom prst="flowChartProcess">
            <a:avLst/>
          </a:prstGeom>
          <a:solidFill>
            <a:srgbClr val="FF0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Schnurball</a:t>
            </a:r>
            <a:br>
              <a:rPr kumimoji="0" lang="de-CH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CH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vakant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Flussdiagramm: Prozess 17">
            <a:extLst>
              <a:ext uri="{FF2B5EF4-FFF2-40B4-BE49-F238E27FC236}">
                <a16:creationId xmlns:a16="http://schemas.microsoft.com/office/drawing/2014/main" id="{57D62AB3-2121-1329-AA32-BE6E44A04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952" y="4622073"/>
            <a:ext cx="1371600" cy="334251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Faustball</a:t>
            </a:r>
            <a:b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Cyril Schwammberger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Flussdiagramm: Prozess 30">
            <a:extLst>
              <a:ext uri="{FF2B5EF4-FFF2-40B4-BE49-F238E27FC236}">
                <a16:creationId xmlns:a16="http://schemas.microsoft.com/office/drawing/2014/main" id="{86560F7A-218C-81C0-B3FF-86951087C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0" y="2323287"/>
            <a:ext cx="1254125" cy="457200"/>
          </a:xfrm>
          <a:prstGeom prst="flowChartProcess">
            <a:avLst/>
          </a:prstGeom>
          <a:solidFill>
            <a:srgbClr val="FF0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Vizepr</a:t>
            </a: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ä</a:t>
            </a: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sident/in</a:t>
            </a:r>
            <a:b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vakant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5" name="Gerade Verbindung 40">
            <a:extLst>
              <a:ext uri="{FF2B5EF4-FFF2-40B4-BE49-F238E27FC236}">
                <a16:creationId xmlns:a16="http://schemas.microsoft.com/office/drawing/2014/main" id="{42DABD02-EFD8-D3F9-1786-A0EBB4634439}"/>
              </a:ext>
            </a:extLst>
          </p:cNvPr>
          <p:cNvCxnSpPr/>
          <p:nvPr/>
        </p:nvCxnSpPr>
        <p:spPr>
          <a:xfrm>
            <a:off x="770134" y="4048442"/>
            <a:ext cx="0" cy="145415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41">
            <a:extLst>
              <a:ext uri="{FF2B5EF4-FFF2-40B4-BE49-F238E27FC236}">
                <a16:creationId xmlns:a16="http://schemas.microsoft.com/office/drawing/2014/main" id="{B4E35E60-695A-C971-CA93-5C5A74D59EEE}"/>
              </a:ext>
            </a:extLst>
          </p:cNvPr>
          <p:cNvCxnSpPr/>
          <p:nvPr/>
        </p:nvCxnSpPr>
        <p:spPr>
          <a:xfrm>
            <a:off x="611560" y="3797745"/>
            <a:ext cx="0" cy="238125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ussdiagramm: Prozess 6">
            <a:extLst>
              <a:ext uri="{FF2B5EF4-FFF2-40B4-BE49-F238E27FC236}">
                <a16:creationId xmlns:a16="http://schemas.microsoft.com/office/drawing/2014/main" id="{0C1F75C9-CAF9-80C4-D1E0-BF2951C61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5368" y="2329466"/>
            <a:ext cx="1828800" cy="4572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Administration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Flussdiagramm: Prozess 18">
            <a:extLst>
              <a:ext uri="{FF2B5EF4-FFF2-40B4-BE49-F238E27FC236}">
                <a16:creationId xmlns:a16="http://schemas.microsoft.com/office/drawing/2014/main" id="{E7807583-E681-6F9F-3D20-998552331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714" y="5106396"/>
            <a:ext cx="1362075" cy="3429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Kurse FR/MR</a:t>
            </a:r>
            <a:b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Jmelda Schneider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Flussdiagramm: Prozess 38">
            <a:extLst>
              <a:ext uri="{FF2B5EF4-FFF2-40B4-BE49-F238E27FC236}">
                <a16:creationId xmlns:a16="http://schemas.microsoft.com/office/drawing/2014/main" id="{6F6C7350-B4ED-2EC5-2377-CED65477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671638"/>
            <a:ext cx="1228725" cy="4572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Revisorin</a:t>
            </a:r>
            <a:b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Silvia Greder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Flussdiagramm: Prozess 39">
            <a:extLst>
              <a:ext uri="{FF2B5EF4-FFF2-40B4-BE49-F238E27FC236}">
                <a16:creationId xmlns:a16="http://schemas.microsoft.com/office/drawing/2014/main" id="{59F795C4-4CD1-2D76-C7FE-E4FD667BB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0" y="1140389"/>
            <a:ext cx="1228725" cy="457200"/>
          </a:xfrm>
          <a:prstGeom prst="flowChartProcess">
            <a:avLst/>
          </a:prstGeom>
          <a:solidFill>
            <a:srgbClr val="D9D9D9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Revisor</a:t>
            </a:r>
            <a:b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Adrian Vogt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Flussdiagramm: Prozess 20">
            <a:extLst>
              <a:ext uri="{FF2B5EF4-FFF2-40B4-BE49-F238E27FC236}">
                <a16:creationId xmlns:a16="http://schemas.microsoft.com/office/drawing/2014/main" id="{C63CCD24-1304-348E-E544-03A9635D3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2896" y="6291950"/>
            <a:ext cx="1143000" cy="342900"/>
          </a:xfrm>
          <a:prstGeom prst="flowChartProcess">
            <a:avLst/>
          </a:prstGeom>
          <a:solidFill>
            <a:srgbClr val="FF0000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Medien</a:t>
            </a:r>
            <a:br>
              <a:rPr kumimoji="0" lang="de-CH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CH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vakant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Flussdiagramm: Prozess 31">
            <a:extLst>
              <a:ext uri="{FF2B5EF4-FFF2-40B4-BE49-F238E27FC236}">
                <a16:creationId xmlns:a16="http://schemas.microsoft.com/office/drawing/2014/main" id="{BA068B8C-61F6-FEF7-AE2D-8359A13E9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6287188"/>
            <a:ext cx="1171575" cy="352425"/>
          </a:xfrm>
          <a:prstGeom prst="flowChartProcess">
            <a:avLst/>
          </a:prstGeom>
          <a:solidFill>
            <a:srgbClr val="FF0000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8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800" b="1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Vereinscup/GYM</a:t>
            </a:r>
            <a:b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vakant</a:t>
            </a:r>
            <a:endParaRPr kumimoji="0" lang="de-DE" altLang="de-DE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Flussdiagramm: Prozess 42">
            <a:extLst>
              <a:ext uri="{FF2B5EF4-FFF2-40B4-BE49-F238E27FC236}">
                <a16:creationId xmlns:a16="http://schemas.microsoft.com/office/drawing/2014/main" id="{7F23934A-4F3E-D883-B655-2C9DEBEC5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358" y="6296713"/>
            <a:ext cx="1143000" cy="3429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Homepage</a:t>
            </a:r>
            <a:b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Kari Schneider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Flussdiagramm: Prozess 43">
            <a:extLst>
              <a:ext uri="{FF2B5EF4-FFF2-40B4-BE49-F238E27FC236}">
                <a16:creationId xmlns:a16="http://schemas.microsoft.com/office/drawing/2014/main" id="{B2103828-3511-AB49-70FE-2A3B17211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550" y="609242"/>
            <a:ext cx="1228725" cy="457200"/>
          </a:xfrm>
          <a:prstGeom prst="flowChartProcess">
            <a:avLst/>
          </a:prstGeom>
          <a:solidFill>
            <a:srgbClr val="D9D9D9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Revisor</a:t>
            </a:r>
            <a:b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Hansueli Dietiker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Flussdiagramm: Prozess 19">
            <a:extLst>
              <a:ext uri="{FF2B5EF4-FFF2-40B4-BE49-F238E27FC236}">
                <a16:creationId xmlns:a16="http://schemas.microsoft.com/office/drawing/2014/main" id="{5E7D7360-463C-B891-ED27-C5BC84B0C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4182" y="5107578"/>
            <a:ext cx="1152525" cy="342900"/>
          </a:xfrm>
          <a:prstGeom prst="flowChartProcess">
            <a:avLst/>
          </a:prstGeom>
          <a:solidFill>
            <a:srgbClr val="FF0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Sternmarsch</a:t>
            </a:r>
            <a:b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vakant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Flussdiagramm: Prozess 15">
            <a:extLst>
              <a:ext uri="{FF2B5EF4-FFF2-40B4-BE49-F238E27FC236}">
                <a16:creationId xmlns:a16="http://schemas.microsoft.com/office/drawing/2014/main" id="{D4808D4D-A17F-2F04-C8EA-A16D4C86F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9127" y="6296713"/>
            <a:ext cx="1143000" cy="3429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Materialwart</a:t>
            </a:r>
            <a:b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Christian Finsterwald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Flussdiagramm: Prozess 12">
            <a:extLst>
              <a:ext uri="{FF2B5EF4-FFF2-40B4-BE49-F238E27FC236}">
                <a16:creationId xmlns:a16="http://schemas.microsoft.com/office/drawing/2014/main" id="{4042A6BD-D93F-3E31-334B-C827A2C9A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660" y="4048442"/>
            <a:ext cx="1143000" cy="3429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Leichtathletik</a:t>
            </a:r>
            <a:br>
              <a:rPr kumimoji="0" lang="de-DE" altLang="de-DE" sz="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Pascal </a:t>
            </a:r>
            <a:r>
              <a:rPr kumimoji="0" lang="de-DE" altLang="de-DE" sz="8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kumimoji="0" lang="de-DE" altLang="de-DE" sz="8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kumimoji="0" lang="de-DE" altLang="de-DE" sz="8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ess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1" name="Gerade Verbindung 71">
            <a:extLst>
              <a:ext uri="{FF2B5EF4-FFF2-40B4-BE49-F238E27FC236}">
                <a16:creationId xmlns:a16="http://schemas.microsoft.com/office/drawing/2014/main" id="{96F33EDB-0E05-CF39-E6C7-F1F79D8AAB72}"/>
              </a:ext>
            </a:extLst>
          </p:cNvPr>
          <p:cNvCxnSpPr/>
          <p:nvPr/>
        </p:nvCxnSpPr>
        <p:spPr>
          <a:xfrm>
            <a:off x="6197718" y="3789040"/>
            <a:ext cx="24501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lussdiagramm: Prozess 73">
            <a:extLst>
              <a:ext uri="{FF2B5EF4-FFF2-40B4-BE49-F238E27FC236}">
                <a16:creationId xmlns:a16="http://schemas.microsoft.com/office/drawing/2014/main" id="{0E1F43EE-E501-3B6E-BB9A-4934C8B08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51" y="59531"/>
            <a:ext cx="2428876" cy="687388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5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Kreisturnverband Brugg</a:t>
            </a:r>
            <a:endParaRPr kumimoji="0" lang="de-DE" altLang="de-DE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5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Organigramm 2022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Flussdiagramm: Prozess 14">
            <a:extLst>
              <a:ext uri="{FF2B5EF4-FFF2-40B4-BE49-F238E27FC236}">
                <a16:creationId xmlns:a16="http://schemas.microsoft.com/office/drawing/2014/main" id="{B48A97E1-A580-0CF6-99D2-4951435B4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2480" y="3490145"/>
            <a:ext cx="1257300" cy="4572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Beisitzer</a:t>
            </a:r>
            <a:br>
              <a:rPr kumimoji="0" lang="de-DE" altLang="de-DE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Nadine F</a:t>
            </a: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kumimoji="0" lang="de-DE" altLang="de-DE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hteck 26">
            <a:extLst>
              <a:ext uri="{FF2B5EF4-FFF2-40B4-BE49-F238E27FC236}">
                <a16:creationId xmlns:a16="http://schemas.microsoft.com/office/drawing/2014/main" id="{925D76DD-9EC3-0108-77E3-A4FB720E9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1850" y="1461262"/>
            <a:ext cx="34290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hteck 53">
            <a:extLst>
              <a:ext uri="{FF2B5EF4-FFF2-40B4-BE49-F238E27FC236}">
                <a16:creationId xmlns:a16="http://schemas.microsoft.com/office/drawing/2014/main" id="{138F878C-1C17-1CB6-3963-F5C45C7C9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3181" y="2969047"/>
            <a:ext cx="322250" cy="11986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2023+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hteck 58">
            <a:extLst>
              <a:ext uri="{FF2B5EF4-FFF2-40B4-BE49-F238E27FC236}">
                <a16:creationId xmlns:a16="http://schemas.microsoft.com/office/drawing/2014/main" id="{F4E02E71-CF4A-5023-DAB1-40ADE423E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82750"/>
            <a:ext cx="34290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baW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Textfeld 59">
            <a:extLst>
              <a:ext uri="{FF2B5EF4-FFF2-40B4-BE49-F238E27FC236}">
                <a16:creationId xmlns:a16="http://schemas.microsoft.com/office/drawing/2014/main" id="{DC235FF6-2344-0BF0-9245-1559BBCF2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1639888"/>
            <a:ext cx="11001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bis auf Weiteres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Textfeld 65">
            <a:extLst>
              <a:ext uri="{FF2B5EF4-FFF2-40B4-BE49-F238E27FC236}">
                <a16:creationId xmlns:a16="http://schemas.microsoft.com/office/drawing/2014/main" id="{EBC8C092-D985-8CDA-2317-BBF28DCF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8900" y="1214438"/>
            <a:ext cx="257651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Inkl. voraussichtliche Amtsdauer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hteck 66">
            <a:extLst>
              <a:ext uri="{FF2B5EF4-FFF2-40B4-BE49-F238E27FC236}">
                <a16:creationId xmlns:a16="http://schemas.microsoft.com/office/drawing/2014/main" id="{7730E097-4EE7-BB21-656F-B99FEEF9C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9646" y="4572761"/>
            <a:ext cx="34290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baW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hteck 68">
            <a:extLst>
              <a:ext uri="{FF2B5EF4-FFF2-40B4-BE49-F238E27FC236}">
                <a16:creationId xmlns:a16="http://schemas.microsoft.com/office/drawing/2014/main" id="{45E54FC3-F00D-3D46-5CC1-EEA0B9668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787" y="6242269"/>
            <a:ext cx="34290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baW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hteck 72">
            <a:extLst>
              <a:ext uri="{FF2B5EF4-FFF2-40B4-BE49-F238E27FC236}">
                <a16:creationId xmlns:a16="http://schemas.microsoft.com/office/drawing/2014/main" id="{FBB516FF-8979-A585-9C71-17D779263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5298" y="6227085"/>
            <a:ext cx="34290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baW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hteck 63">
            <a:extLst>
              <a:ext uri="{FF2B5EF4-FFF2-40B4-BE49-F238E27FC236}">
                <a16:creationId xmlns:a16="http://schemas.microsoft.com/office/drawing/2014/main" id="{0E838A5F-BBA4-31C6-B38F-70F0CAAE6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333" y="5072979"/>
            <a:ext cx="34290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hteck 74">
            <a:extLst>
              <a:ext uri="{FF2B5EF4-FFF2-40B4-BE49-F238E27FC236}">
                <a16:creationId xmlns:a16="http://schemas.microsoft.com/office/drawing/2014/main" id="{EC1F3672-14C5-1AE9-5BC4-86AAD16D6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2575" y="2920700"/>
            <a:ext cx="34290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hteck 75">
            <a:extLst>
              <a:ext uri="{FF2B5EF4-FFF2-40B4-BE49-F238E27FC236}">
                <a16:creationId xmlns:a16="http://schemas.microsoft.com/office/drawing/2014/main" id="{14F35465-105C-43DF-C17E-5C8704BD6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125" y="2361925"/>
            <a:ext cx="390525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baW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hteck 76">
            <a:extLst>
              <a:ext uri="{FF2B5EF4-FFF2-40B4-BE49-F238E27FC236}">
                <a16:creationId xmlns:a16="http://schemas.microsoft.com/office/drawing/2014/main" id="{94370BE8-768D-682B-7D7B-BF2F864BE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742" y="3250617"/>
            <a:ext cx="34290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hteck 78">
            <a:extLst>
              <a:ext uri="{FF2B5EF4-FFF2-40B4-BE49-F238E27FC236}">
                <a16:creationId xmlns:a16="http://schemas.microsoft.com/office/drawing/2014/main" id="{F47FE13B-BDAD-5C3D-E6FE-FBDC9950F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078" y="4542186"/>
            <a:ext cx="34290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baW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hteck 80">
            <a:extLst>
              <a:ext uri="{FF2B5EF4-FFF2-40B4-BE49-F238E27FC236}">
                <a16:creationId xmlns:a16="http://schemas.microsoft.com/office/drawing/2014/main" id="{0F26C3AB-723D-D1AA-7C0A-0E2E44215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017" y="5102102"/>
            <a:ext cx="34290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baW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hteck 81">
            <a:extLst>
              <a:ext uri="{FF2B5EF4-FFF2-40B4-BE49-F238E27FC236}">
                <a16:creationId xmlns:a16="http://schemas.microsoft.com/office/drawing/2014/main" id="{92430302-2CE4-F0BC-B3EB-6B7EA55EF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013" y="3972242"/>
            <a:ext cx="34290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baW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hteck 82">
            <a:extLst>
              <a:ext uri="{FF2B5EF4-FFF2-40B4-BE49-F238E27FC236}">
                <a16:creationId xmlns:a16="http://schemas.microsoft.com/office/drawing/2014/main" id="{91F13192-8262-7917-65CD-CD35712B9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105" y="3992193"/>
            <a:ext cx="34290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baW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Rechteck 83">
            <a:extLst>
              <a:ext uri="{FF2B5EF4-FFF2-40B4-BE49-F238E27FC236}">
                <a16:creationId xmlns:a16="http://schemas.microsoft.com/office/drawing/2014/main" id="{DA39AC82-F1E5-9592-D8EF-D68B72495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062" y="4572000"/>
            <a:ext cx="34290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baW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hteck 84">
            <a:extLst>
              <a:ext uri="{FF2B5EF4-FFF2-40B4-BE49-F238E27FC236}">
                <a16:creationId xmlns:a16="http://schemas.microsoft.com/office/drawing/2014/main" id="{DAF065D1-D3F2-5DE4-C946-B234D34EC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260" y="4568272"/>
            <a:ext cx="349250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hteck 85">
            <a:extLst>
              <a:ext uri="{FF2B5EF4-FFF2-40B4-BE49-F238E27FC236}">
                <a16:creationId xmlns:a16="http://schemas.microsoft.com/office/drawing/2014/main" id="{E52CBBB6-FA79-C0C9-124B-B6EF65DA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4589" y="1100595"/>
            <a:ext cx="390525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baW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hteck 86">
            <a:extLst>
              <a:ext uri="{FF2B5EF4-FFF2-40B4-BE49-F238E27FC236}">
                <a16:creationId xmlns:a16="http://schemas.microsoft.com/office/drawing/2014/main" id="{7068D446-2FAD-BDE0-54E2-18701DBB3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1978" y="574984"/>
            <a:ext cx="390525" cy="1524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baW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hteck 87">
            <a:extLst>
              <a:ext uri="{FF2B5EF4-FFF2-40B4-BE49-F238E27FC236}">
                <a16:creationId xmlns:a16="http://schemas.microsoft.com/office/drawing/2014/main" id="{EA56B801-A512-90F1-48E8-71B2BAEBF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41525"/>
            <a:ext cx="342900" cy="152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9BE0DA6F-2381-0501-B7D6-528CA9332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1998663"/>
            <a:ext cx="47148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neu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04F7E679-C6DF-E412-21D8-D2F1174AD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8330" y="1626940"/>
            <a:ext cx="342900" cy="152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89">
            <a:extLst>
              <a:ext uri="{FF2B5EF4-FFF2-40B4-BE49-F238E27FC236}">
                <a16:creationId xmlns:a16="http://schemas.microsoft.com/office/drawing/2014/main" id="{D2FAB9C1-561A-71F2-1D1E-E10D74EA7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94" name="Rectangle 147">
            <a:extLst>
              <a:ext uri="{FF2B5EF4-FFF2-40B4-BE49-F238E27FC236}">
                <a16:creationId xmlns:a16="http://schemas.microsoft.com/office/drawing/2014/main" id="{A6006F4E-8D46-26D0-6EDE-4D48C64C3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29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cxnSp>
        <p:nvCxnSpPr>
          <p:cNvPr id="95" name="Gerade Verbindung 34">
            <a:extLst>
              <a:ext uri="{FF2B5EF4-FFF2-40B4-BE49-F238E27FC236}">
                <a16:creationId xmlns:a16="http://schemas.microsoft.com/office/drawing/2014/main" id="{BC475093-30C0-4DF5-3D59-2D78E48929A0}"/>
              </a:ext>
            </a:extLst>
          </p:cNvPr>
          <p:cNvCxnSpPr>
            <a:cxnSpLocks/>
          </p:cNvCxnSpPr>
          <p:nvPr/>
        </p:nvCxnSpPr>
        <p:spPr>
          <a:xfrm>
            <a:off x="611560" y="4399518"/>
            <a:ext cx="0" cy="218868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52">
            <a:extLst>
              <a:ext uri="{FF2B5EF4-FFF2-40B4-BE49-F238E27FC236}">
                <a16:creationId xmlns:a16="http://schemas.microsoft.com/office/drawing/2014/main" id="{52435A73-E42B-CFBE-2CE2-05C1F180B722}"/>
              </a:ext>
            </a:extLst>
          </p:cNvPr>
          <p:cNvCxnSpPr/>
          <p:nvPr/>
        </p:nvCxnSpPr>
        <p:spPr>
          <a:xfrm flipH="1">
            <a:off x="611560" y="4958546"/>
            <a:ext cx="1905" cy="149479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r Verbinder 62">
            <a:extLst>
              <a:ext uri="{FF2B5EF4-FFF2-40B4-BE49-F238E27FC236}">
                <a16:creationId xmlns:a16="http://schemas.microsoft.com/office/drawing/2014/main" id="{342530BC-0265-0908-386B-5F68B8B94DE2}"/>
              </a:ext>
            </a:extLst>
          </p:cNvPr>
          <p:cNvCxnSpPr/>
          <p:nvPr/>
        </p:nvCxnSpPr>
        <p:spPr>
          <a:xfrm flipV="1">
            <a:off x="611560" y="5373216"/>
            <a:ext cx="23073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r Verbinder 62">
            <a:extLst>
              <a:ext uri="{FF2B5EF4-FFF2-40B4-BE49-F238E27FC236}">
                <a16:creationId xmlns:a16="http://schemas.microsoft.com/office/drawing/2014/main" id="{0071C0A7-60B3-6AF5-EA01-700A6C27BD4A}"/>
              </a:ext>
            </a:extLst>
          </p:cNvPr>
          <p:cNvCxnSpPr/>
          <p:nvPr/>
        </p:nvCxnSpPr>
        <p:spPr>
          <a:xfrm flipV="1">
            <a:off x="611560" y="5949280"/>
            <a:ext cx="23073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r Verbinder 62">
            <a:extLst>
              <a:ext uri="{FF2B5EF4-FFF2-40B4-BE49-F238E27FC236}">
                <a16:creationId xmlns:a16="http://schemas.microsoft.com/office/drawing/2014/main" id="{25B8BA4B-6F68-2226-88F8-9FFDB3948CC6}"/>
              </a:ext>
            </a:extLst>
          </p:cNvPr>
          <p:cNvCxnSpPr/>
          <p:nvPr/>
        </p:nvCxnSpPr>
        <p:spPr>
          <a:xfrm flipV="1">
            <a:off x="596849" y="6453336"/>
            <a:ext cx="23073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r Verbinder 62">
            <a:extLst>
              <a:ext uri="{FF2B5EF4-FFF2-40B4-BE49-F238E27FC236}">
                <a16:creationId xmlns:a16="http://schemas.microsoft.com/office/drawing/2014/main" id="{5493AF31-4C6A-2FDE-021D-C97C8C0F61A0}"/>
              </a:ext>
            </a:extLst>
          </p:cNvPr>
          <p:cNvCxnSpPr/>
          <p:nvPr/>
        </p:nvCxnSpPr>
        <p:spPr>
          <a:xfrm flipV="1">
            <a:off x="1962821" y="5373216"/>
            <a:ext cx="37160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r Verbinder 62">
            <a:extLst>
              <a:ext uri="{FF2B5EF4-FFF2-40B4-BE49-F238E27FC236}">
                <a16:creationId xmlns:a16="http://schemas.microsoft.com/office/drawing/2014/main" id="{4F71BE06-0616-6511-5E87-2ACE55D25A93}"/>
              </a:ext>
            </a:extLst>
          </p:cNvPr>
          <p:cNvCxnSpPr/>
          <p:nvPr/>
        </p:nvCxnSpPr>
        <p:spPr>
          <a:xfrm flipV="1">
            <a:off x="1996603" y="5949280"/>
            <a:ext cx="33782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52">
            <a:extLst>
              <a:ext uri="{FF2B5EF4-FFF2-40B4-BE49-F238E27FC236}">
                <a16:creationId xmlns:a16="http://schemas.microsoft.com/office/drawing/2014/main" id="{C230D78B-109C-BA9B-AC0F-0477B0C4A564}"/>
              </a:ext>
            </a:extLst>
          </p:cNvPr>
          <p:cNvCxnSpPr/>
          <p:nvPr/>
        </p:nvCxnSpPr>
        <p:spPr>
          <a:xfrm flipH="1">
            <a:off x="2337847" y="4968610"/>
            <a:ext cx="1905" cy="149479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62">
            <a:extLst>
              <a:ext uri="{FF2B5EF4-FFF2-40B4-BE49-F238E27FC236}">
                <a16:creationId xmlns:a16="http://schemas.microsoft.com/office/drawing/2014/main" id="{6EB4C4FE-E276-969C-7EC7-BBB40B38FD55}"/>
              </a:ext>
            </a:extLst>
          </p:cNvPr>
          <p:cNvCxnSpPr/>
          <p:nvPr/>
        </p:nvCxnSpPr>
        <p:spPr>
          <a:xfrm flipV="1">
            <a:off x="2001932" y="6453336"/>
            <a:ext cx="33782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hteck 115">
            <a:extLst>
              <a:ext uri="{FF2B5EF4-FFF2-40B4-BE49-F238E27FC236}">
                <a16:creationId xmlns:a16="http://schemas.microsoft.com/office/drawing/2014/main" id="{3E05BD48-D832-1504-4A17-01229396C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639" y="5636899"/>
            <a:ext cx="342900" cy="152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Flussdiagramm: Prozess 5">
            <a:extLst>
              <a:ext uri="{FF2B5EF4-FFF2-40B4-BE49-F238E27FC236}">
                <a16:creationId xmlns:a16="http://schemas.microsoft.com/office/drawing/2014/main" id="{DB961C49-4CDF-4797-BB3C-380FDB598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094" y="2363861"/>
            <a:ext cx="1828800" cy="457200"/>
          </a:xfrm>
          <a:prstGeom prst="flowChartProcess">
            <a:avLst/>
          </a:prstGeom>
          <a:solidFill>
            <a:srgbClr val="D8D8D8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Technische</a:t>
            </a:r>
            <a:br>
              <a:rPr kumimoji="0" lang="de-DE" altLang="de-DE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de-DE" altLang="de-DE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Leitung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hteck 118">
            <a:extLst>
              <a:ext uri="{FF2B5EF4-FFF2-40B4-BE49-F238E27FC236}">
                <a16:creationId xmlns:a16="http://schemas.microsoft.com/office/drawing/2014/main" id="{9C6C7219-3103-4472-05AD-80082704D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6944" y="3437226"/>
            <a:ext cx="342900" cy="152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de-DE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</a:t>
            </a:r>
            <a:endParaRPr kumimoji="0" lang="de-CH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20" name="Gerade Verbindung 36">
            <a:extLst>
              <a:ext uri="{FF2B5EF4-FFF2-40B4-BE49-F238E27FC236}">
                <a16:creationId xmlns:a16="http://schemas.microsoft.com/office/drawing/2014/main" id="{4A70D908-5380-C355-08F7-08A529B2B113}"/>
              </a:ext>
            </a:extLst>
          </p:cNvPr>
          <p:cNvCxnSpPr/>
          <p:nvPr/>
        </p:nvCxnSpPr>
        <p:spPr>
          <a:xfrm>
            <a:off x="6209700" y="2564904"/>
            <a:ext cx="0" cy="122093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249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ED119-C98B-47D0-A276-5085F055F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000" y="2638340"/>
            <a:ext cx="7343831" cy="1790700"/>
          </a:xfrm>
        </p:spPr>
        <p:txBody>
          <a:bodyPr/>
          <a:lstStyle/>
          <a:p>
            <a:pPr algn="ctr"/>
            <a:r>
              <a:rPr lang="de-CH" sz="3600"/>
              <a:t>News ATV und STV</a:t>
            </a:r>
            <a:br>
              <a:rPr lang="de-CH" sz="3600"/>
            </a:br>
            <a:r>
              <a:rPr lang="de-CH" sz="3600"/>
              <a:t>&amp;</a:t>
            </a:r>
            <a:br>
              <a:rPr lang="de-CH" sz="3600"/>
            </a:br>
            <a:r>
              <a:rPr lang="de-CH" sz="3600"/>
              <a:t>Ethik &amp; Werte </a:t>
            </a:r>
            <a:r>
              <a:rPr lang="de-CH" sz="4050"/>
              <a:t>im Turnsport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D4F98AF-0A88-45D6-ABA3-0718AF446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000" y="4429041"/>
            <a:ext cx="7343831" cy="747236"/>
          </a:xfrm>
        </p:spPr>
        <p:txBody>
          <a:bodyPr/>
          <a:lstStyle/>
          <a:p>
            <a:r>
              <a:rPr lang="de-CH"/>
              <a:t>Dienstag, 17. Mai 2022</a:t>
            </a:r>
          </a:p>
        </p:txBody>
      </p:sp>
    </p:spTree>
    <p:extLst>
      <p:ext uri="{BB962C8B-B14F-4D97-AF65-F5344CB8AC3E}">
        <p14:creationId xmlns:p14="http://schemas.microsoft.com/office/powerpoint/2010/main" val="2745998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DBEF3-4F95-6E4E-B3FD-14EDAFA7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4311"/>
            <a:ext cx="9144000" cy="1209378"/>
          </a:xfrm>
        </p:spPr>
        <p:txBody>
          <a:bodyPr/>
          <a:lstStyle/>
          <a:p>
            <a:r>
              <a:rPr lang="de-DE"/>
              <a:t>Verbandsinformationen</a:t>
            </a:r>
            <a:br>
              <a:rPr lang="de-DE"/>
            </a:br>
            <a:endParaRPr lang="de-DE" sz="3600" b="0"/>
          </a:p>
        </p:txBody>
      </p:sp>
    </p:spTree>
    <p:extLst>
      <p:ext uri="{BB962C8B-B14F-4D97-AF65-F5344CB8AC3E}">
        <p14:creationId xmlns:p14="http://schemas.microsoft.com/office/powerpoint/2010/main" val="963162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0D06E7-D8CE-5B46-906D-038418FA8DA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de-DE"/>
              <a:t>Studie Auswirkung Corona auf die Vereine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D9A4025-2579-924E-AB9E-5ECC3DA9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F-VLK STV 2022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5308EFF8-E926-5FC8-94F7-128C9E02E8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6285" y="2477692"/>
            <a:ext cx="5831442" cy="3239690"/>
          </a:xfrm>
        </p:spPr>
      </p:pic>
    </p:spTree>
    <p:extLst>
      <p:ext uri="{BB962C8B-B14F-4D97-AF65-F5344CB8AC3E}">
        <p14:creationId xmlns:p14="http://schemas.microsoft.com/office/powerpoint/2010/main" val="547924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0D06E7-D8CE-5B46-906D-038418FA8DA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de-DE"/>
              <a:t>Studie Auswirkung Corona auf die Vereine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D9A4025-2579-924E-AB9E-5ECC3DA9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F-VLK STV 2022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BD895AC1-152D-118B-7D99-1BD9F40BFE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7987" y="2477692"/>
            <a:ext cx="5808038" cy="3239690"/>
          </a:xfrm>
        </p:spPr>
      </p:pic>
    </p:spTree>
    <p:extLst>
      <p:ext uri="{BB962C8B-B14F-4D97-AF65-F5344CB8AC3E}">
        <p14:creationId xmlns:p14="http://schemas.microsoft.com/office/powerpoint/2010/main" val="3762352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0953317-7522-481C-9356-419AA516E57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Autofit/>
          </a:bodyPr>
          <a:lstStyle/>
          <a:p>
            <a:endParaRPr lang="de-CH" sz="2100">
              <a:ea typeface="Calibri" panose="020F0502020204030204" pitchFamily="34" charset="0"/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5013B75-B154-4EA8-917D-726F0F3BD9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29000" y="2477250"/>
            <a:ext cx="7637760" cy="3240000"/>
          </a:xfrm>
        </p:spPr>
        <p:txBody>
          <a:bodyPr/>
          <a:lstStyle/>
          <a:p>
            <a:pPr lvl="0"/>
            <a:r>
              <a:rPr lang="de-CH">
                <a:ea typeface="Calibri" panose="020F0502020204030204" pitchFamily="34" charset="0"/>
              </a:rPr>
              <a:t>Vereine sehen sich nicht mehr im Verband, Loyalität schwindet</a:t>
            </a:r>
          </a:p>
          <a:p>
            <a:pPr lvl="0"/>
            <a:r>
              <a:rPr lang="de-CH">
                <a:ea typeface="Calibri" panose="020F0502020204030204" pitchFamily="34" charset="0"/>
              </a:rPr>
              <a:t>Kein Nutzen für die Mitgliedschaft (Kreis, Kantonalverband, STV)</a:t>
            </a:r>
          </a:p>
          <a:p>
            <a:pPr lvl="0"/>
            <a:r>
              <a:rPr lang="de-CH">
                <a:ea typeface="Calibri" panose="020F0502020204030204" pitchFamily="34" charset="0"/>
              </a:rPr>
              <a:t>50+ kaum Übertritt in die nächste Alterskategorie (andere Sportangebote)</a:t>
            </a:r>
          </a:p>
          <a:p>
            <a:pPr lvl="0"/>
            <a:r>
              <a:rPr lang="de-CH">
                <a:ea typeface="Calibri" panose="020F0502020204030204" pitchFamily="34" charset="0"/>
              </a:rPr>
              <a:t>Kein Muki-Angebot</a:t>
            </a:r>
          </a:p>
          <a:p>
            <a:pPr lvl="0"/>
            <a:r>
              <a:rPr lang="de-CH">
                <a:ea typeface="Calibri" panose="020F0502020204030204" pitchFamily="34" charset="0"/>
              </a:rPr>
              <a:t>Keine Zusammenschlüsse (DTV, FTV, MR, TV)</a:t>
            </a:r>
          </a:p>
          <a:p>
            <a:pPr lvl="0"/>
            <a:r>
              <a:rPr lang="de-CH">
                <a:ea typeface="Calibri" panose="020F0502020204030204" pitchFamily="34" charset="0"/>
              </a:rPr>
              <a:t>Keine Leitenden</a:t>
            </a:r>
          </a:p>
          <a:p>
            <a:pPr lvl="0"/>
            <a:r>
              <a:rPr lang="de-CH">
                <a:ea typeface="Calibri" panose="020F0502020204030204" pitchFamily="34" charset="0"/>
              </a:rPr>
              <a:t>Kein attraktives Angebot</a:t>
            </a:r>
          </a:p>
          <a:p>
            <a:pPr marL="0" indent="0">
              <a:buNone/>
            </a:pPr>
            <a:endParaRPr lang="de-CH"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CH">
              <a:ea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78BBD9-D65E-4C13-99FC-F138EA937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Vereinsaustritte</a:t>
            </a:r>
          </a:p>
        </p:txBody>
      </p:sp>
    </p:spTree>
    <p:extLst>
      <p:ext uri="{BB962C8B-B14F-4D97-AF65-F5344CB8AC3E}">
        <p14:creationId xmlns:p14="http://schemas.microsoft.com/office/powerpoint/2010/main" val="512106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0953317-7522-481C-9356-419AA516E57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9000" y="1702236"/>
            <a:ext cx="7806228" cy="344025"/>
          </a:xfrm>
        </p:spPr>
        <p:txBody>
          <a:bodyPr>
            <a:noAutofit/>
          </a:bodyPr>
          <a:lstStyle/>
          <a:p>
            <a:r>
              <a:rPr lang="de-CH" sz="2100">
                <a:ea typeface="Calibri" panose="020F0502020204030204" pitchFamily="34" charset="0"/>
              </a:rPr>
              <a:t>Was habe ich für einen Nutzen wenn ich Mitglied bin? 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5013B75-B154-4EA8-917D-726F0F3BD9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29000" y="2265799"/>
            <a:ext cx="7637760" cy="3362961"/>
          </a:xfrm>
        </p:spPr>
        <p:txBody>
          <a:bodyPr/>
          <a:lstStyle/>
          <a:p>
            <a:pPr marL="0" indent="0">
              <a:buNone/>
            </a:pPr>
            <a:r>
              <a:rPr lang="de-CH" sz="1800" b="1">
                <a:solidFill>
                  <a:schemeClr val="tx2"/>
                </a:solidFill>
              </a:rPr>
              <a:t>Unfallversicherung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CH" sz="1500">
                <a:solidFill>
                  <a:schemeClr val="tx2"/>
                </a:solidFill>
              </a:rPr>
              <a:t>Bei Unfällen übernimmt die SVK Heilungskosten in Ergänzung zu Drittversicherungen und erbringt Kapitalzahlungen bei Todes- und Invaliditätsfällen. Auch bei Brillenschäden sowie Beschädigung und Verlust von Kontaktlinsen werden Leistungen entrichtet.</a:t>
            </a:r>
            <a:endParaRPr lang="de-CH" sz="150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CH" sz="1800" b="1">
              <a:solidFill>
                <a:schemeClr val="tx2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de-CH" sz="1800" b="1">
                <a:solidFill>
                  <a:schemeClr val="tx2"/>
                </a:solidFill>
                <a:latin typeface="Open Sans" panose="020B0606030504020204" pitchFamily="34" charset="0"/>
              </a:rPr>
              <a:t>Haftpflichtversicherung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CH" sz="1500">
                <a:solidFill>
                  <a:schemeClr val="tx2"/>
                </a:solidFill>
              </a:rPr>
              <a:t>Organisation und Durchführung von Veranstaltungen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CH" sz="1500">
                <a:solidFill>
                  <a:schemeClr val="tx2"/>
                </a:solidFill>
              </a:rPr>
              <a:t>Betrieb von Festwirtschaften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CH" sz="1500">
                <a:solidFill>
                  <a:schemeClr val="tx2"/>
                </a:solidFill>
              </a:rPr>
              <a:t>Bestand/Betrieb von Festhütten/Festzelten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CH" sz="1500">
                <a:solidFill>
                  <a:schemeClr val="tx2"/>
                </a:solidFill>
              </a:rPr>
              <a:t>Bestand/Betrieb nicht permanenter Tribünen/Stehrampen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de-CH" sz="1500">
                <a:solidFill>
                  <a:schemeClr val="tx2"/>
                </a:solidFill>
              </a:rPr>
              <a:t>Turnbetrieb, inkl. aller polysportiven Tätigkeiten im STV</a:t>
            </a:r>
          </a:p>
          <a:p>
            <a:pPr marL="0" indent="0">
              <a:buNone/>
            </a:pPr>
            <a:endParaRPr lang="de-CH">
              <a:ea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78BBD9-D65E-4C13-99FC-F138EA937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Vereinsaustritte</a:t>
            </a:r>
          </a:p>
        </p:txBody>
      </p:sp>
    </p:spTree>
    <p:extLst>
      <p:ext uri="{BB962C8B-B14F-4D97-AF65-F5344CB8AC3E}">
        <p14:creationId xmlns:p14="http://schemas.microsoft.com/office/powerpoint/2010/main" val="904163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577E6DA-74A9-4E16-B68C-A4C8EB2C2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81" t="17921" r="21210" b="4229"/>
          <a:stretch/>
        </p:blipFill>
        <p:spPr>
          <a:xfrm>
            <a:off x="3669441" y="2103489"/>
            <a:ext cx="4745560" cy="3539614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0953317-7522-481C-9356-419AA516E57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Autofit/>
          </a:bodyPr>
          <a:lstStyle/>
          <a:p>
            <a:r>
              <a:rPr lang="de-CH" sz="2100">
                <a:ea typeface="Calibri" panose="020F0502020204030204" pitchFamily="34" charset="0"/>
              </a:rPr>
              <a:t>Was habe ich für einen Nutzen wenn ich Mitglied bin?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78BBD9-D65E-4C13-99FC-F138EA937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Vereinsaustritte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80212A-6302-4452-8069-BB6A2EE0B47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29001" y="2854495"/>
            <a:ext cx="2670503" cy="2037600"/>
          </a:xfrm>
        </p:spPr>
        <p:txBody>
          <a:bodyPr/>
          <a:lstStyle/>
          <a:p>
            <a:pPr marL="0" indent="0" algn="ctr">
              <a:buNone/>
            </a:pPr>
            <a:r>
              <a:rPr lang="de-CH"/>
              <a:t>Ab dem 1. Oktober 2022 startet die neue Saison. </a:t>
            </a:r>
          </a:p>
          <a:p>
            <a:pPr marL="0" indent="0" algn="ctr">
              <a:buNone/>
            </a:pPr>
            <a:r>
              <a:rPr lang="de-CH"/>
              <a:t>Die Anmeldung ist ab dem 1. Juli 2022 offen.</a:t>
            </a:r>
          </a:p>
        </p:txBody>
      </p:sp>
    </p:spTree>
    <p:extLst>
      <p:ext uri="{BB962C8B-B14F-4D97-AF65-F5344CB8AC3E}">
        <p14:creationId xmlns:p14="http://schemas.microsoft.com/office/powerpoint/2010/main" val="266059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200" b="1">
                <a:latin typeface="Century Gothic" pitchFamily="34" charset="0"/>
              </a:rPr>
              <a:t>Ablauf: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17638"/>
            <a:ext cx="8229600" cy="4698482"/>
          </a:xfrm>
        </p:spPr>
        <p:txBody>
          <a:bodyPr>
            <a:noAutofit/>
          </a:bodyPr>
          <a:lstStyle/>
          <a:p>
            <a:pPr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latin typeface="Century Gothic" pitchFamily="34" charset="0"/>
              </a:rPr>
              <a:t>Begrüßung / Appell</a:t>
            </a:r>
          </a:p>
          <a:p>
            <a:pPr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latin typeface="Century Gothic" pitchFamily="34" charset="0"/>
              </a:rPr>
              <a:t>Termine STV</a:t>
            </a:r>
          </a:p>
          <a:p>
            <a:pPr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latin typeface="Century Gothic" pitchFamily="34" charset="0"/>
              </a:rPr>
              <a:t>Infos ATV, Turnzentrum</a:t>
            </a:r>
          </a:p>
          <a:p>
            <a:pPr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latin typeface="Century Gothic" pitchFamily="34" charset="0"/>
              </a:rPr>
              <a:t>Infos Turnfest</a:t>
            </a:r>
          </a:p>
          <a:p>
            <a:pPr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latin typeface="Century Gothic" pitchFamily="34" charset="0"/>
              </a:rPr>
              <a:t>Infos KTV Brugg</a:t>
            </a:r>
          </a:p>
          <a:p>
            <a:pPr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latin typeface="Century Gothic" pitchFamily="34" charset="0"/>
              </a:rPr>
              <a:t>Ethik + Werte im Turnsport</a:t>
            </a:r>
          </a:p>
          <a:p>
            <a:pPr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latin typeface="Century Gothic" pitchFamily="34" charset="0"/>
              </a:rPr>
              <a:t>Diverses &amp; Umfrage</a:t>
            </a:r>
          </a:p>
          <a:p>
            <a:pPr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 b="1">
                <a:latin typeface="Century Gothic" pitchFamily="34" charset="0"/>
              </a:rPr>
              <a:t>Pause</a:t>
            </a:r>
          </a:p>
          <a:p>
            <a:pPr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latin typeface="Century Gothic" pitchFamily="34" charset="0"/>
              </a:rPr>
              <a:t>Austausch in Kleingruppen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2</a:t>
            </a:fld>
            <a:endParaRPr lang="de-DE"/>
          </a:p>
        </p:txBody>
      </p:sp>
      <p:pic>
        <p:nvPicPr>
          <p:cNvPr id="2050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17774" y="260648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510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914DC2DF-A919-44F0-BB1B-1D55C6DF4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9"/>
          <a:stretch/>
        </p:blipFill>
        <p:spPr bwMode="auto">
          <a:xfrm>
            <a:off x="4537672" y="2416416"/>
            <a:ext cx="2660996" cy="191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0953317-7522-481C-9356-419AA516E57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9000" y="1856250"/>
            <a:ext cx="7806228" cy="344025"/>
          </a:xfrm>
        </p:spPr>
        <p:txBody>
          <a:bodyPr anchor="b">
            <a:normAutofit lnSpcReduction="10000"/>
          </a:bodyPr>
          <a:lstStyle/>
          <a:p>
            <a:r>
              <a:rPr lang="de-CH" sz="1950"/>
              <a:t>Was habe ich für einen Nutzen wenn ich Mitglied bin?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8190DD5-F0D7-4A78-AD92-BEB76FA4974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196" y="2891377"/>
            <a:ext cx="3510000" cy="324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CH" sz="2700" b="1"/>
              <a:t>Vereint?!</a:t>
            </a:r>
          </a:p>
          <a:p>
            <a:pPr marL="0" indent="0" algn="ctr">
              <a:buNone/>
            </a:pPr>
            <a:r>
              <a:rPr lang="de-CH"/>
              <a:t>4.11&amp;5.11.2023 </a:t>
            </a:r>
          </a:p>
          <a:p>
            <a:pPr marL="0" indent="0" algn="ctr">
              <a:buNone/>
            </a:pPr>
            <a:r>
              <a:rPr lang="de-CH"/>
              <a:t>in Aarau </a:t>
            </a:r>
          </a:p>
          <a:p>
            <a:pPr marL="0" indent="0" algn="ctr">
              <a:buNone/>
            </a:pPr>
            <a:r>
              <a:rPr lang="de-CH"/>
              <a:t>Turnen4ever</a:t>
            </a:r>
          </a:p>
          <a:p>
            <a:pPr marL="0" indent="0">
              <a:buNone/>
            </a:pPr>
            <a:r>
              <a:rPr lang="de-CH"/>
              <a:t> </a:t>
            </a:r>
          </a:p>
          <a:p>
            <a:pPr marL="0" indent="0">
              <a:buNone/>
            </a:pPr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78BBD9-D65E-4C13-99FC-F138EA93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00" y="1131094"/>
            <a:ext cx="7786350" cy="571142"/>
          </a:xfrm>
        </p:spPr>
        <p:txBody>
          <a:bodyPr>
            <a:normAutofit/>
          </a:bodyPr>
          <a:lstStyle/>
          <a:p>
            <a:r>
              <a:rPr lang="de-CH"/>
              <a:t>Vereinsaustritte</a:t>
            </a:r>
          </a:p>
        </p:txBody>
      </p:sp>
      <p:pic>
        <p:nvPicPr>
          <p:cNvPr id="10" name="Inhaltsplatzhalter 10">
            <a:extLst>
              <a:ext uri="{FF2B5EF4-FFF2-40B4-BE49-F238E27FC236}">
                <a16:creationId xmlns:a16="http://schemas.microsoft.com/office/drawing/2014/main" id="{CD226626-56CA-4374-9651-D667817226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5145" y="3429000"/>
            <a:ext cx="1638459" cy="540692"/>
          </a:xfr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CB3FA00-3F35-4556-848C-7B66C7618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0"/>
          <a:stretch/>
        </p:blipFill>
        <p:spPr bwMode="auto">
          <a:xfrm>
            <a:off x="6701527" y="4185086"/>
            <a:ext cx="2275688" cy="175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163B2AB-4F77-438F-82D4-E84CE7F63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02797" y="2159916"/>
            <a:ext cx="1486655" cy="513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D7C43D4-0B50-4793-95A8-425313FD9F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08068" y="3822599"/>
            <a:ext cx="1465715" cy="513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4A8D838-F322-4984-99EB-0DDA65190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51810" y="4185085"/>
            <a:ext cx="1676462" cy="175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0953317-7522-481C-9356-419AA516E57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9000" y="1856250"/>
            <a:ext cx="7806228" cy="344025"/>
          </a:xfrm>
        </p:spPr>
        <p:txBody>
          <a:bodyPr anchor="b">
            <a:normAutofit lnSpcReduction="10000"/>
          </a:bodyPr>
          <a:lstStyle/>
          <a:p>
            <a:r>
              <a:rPr lang="de-CH" sz="1950"/>
              <a:t>Was habe ich für einen Nutzen wenn ich Mitglied bin?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7B7163-A155-4660-9B9F-6D27F59E1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1" t="14493" r="23777" b="5512"/>
          <a:stretch/>
        </p:blipFill>
        <p:spPr>
          <a:xfrm>
            <a:off x="4540695" y="2477250"/>
            <a:ext cx="3868226" cy="3240000"/>
          </a:xfrm>
          <a:prstGeom prst="rect">
            <a:avLst/>
          </a:prstGeom>
          <a:noFill/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8A8057-7280-448E-813B-C3E7ADBB03C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29000" y="2477250"/>
            <a:ext cx="3510000" cy="324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CH"/>
          </a:p>
          <a:p>
            <a:pPr marL="0" indent="0">
              <a:buNone/>
            </a:pPr>
            <a:endParaRPr lang="de-CH"/>
          </a:p>
          <a:p>
            <a:pPr marL="0" indent="0">
              <a:buNone/>
            </a:pPr>
            <a:endParaRPr lang="de-CH"/>
          </a:p>
          <a:p>
            <a:pPr marL="0" indent="0">
              <a:buNone/>
            </a:pPr>
            <a:r>
              <a:rPr lang="de-CH"/>
              <a:t>Anlässe des Aargauer Kantonalturnverband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78BBD9-D65E-4C13-99FC-F138EA93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00" y="1131094"/>
            <a:ext cx="7786350" cy="571142"/>
          </a:xfrm>
        </p:spPr>
        <p:txBody>
          <a:bodyPr>
            <a:normAutofit/>
          </a:bodyPr>
          <a:lstStyle/>
          <a:p>
            <a:r>
              <a:rPr lang="de-CH"/>
              <a:t>Vereinsaustritte</a:t>
            </a:r>
          </a:p>
        </p:txBody>
      </p:sp>
    </p:spTree>
    <p:extLst>
      <p:ext uri="{BB962C8B-B14F-4D97-AF65-F5344CB8AC3E}">
        <p14:creationId xmlns:p14="http://schemas.microsoft.com/office/powerpoint/2010/main" val="2458822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0953317-7522-481C-9356-419AA516E57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9000" y="1856250"/>
            <a:ext cx="7806228" cy="344025"/>
          </a:xfrm>
        </p:spPr>
        <p:txBody>
          <a:bodyPr anchor="b">
            <a:normAutofit lnSpcReduction="10000"/>
          </a:bodyPr>
          <a:lstStyle/>
          <a:p>
            <a:r>
              <a:rPr lang="de-CH" sz="1950"/>
              <a:t>Was habe ich für einen Nutzen wenn ich Mitglied bin?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E18565-96F8-42C7-87C8-201607903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7" t="29105" r="23469" b="42857"/>
          <a:stretch/>
        </p:blipFill>
        <p:spPr>
          <a:xfrm>
            <a:off x="4414387" y="3494966"/>
            <a:ext cx="4120841" cy="1204568"/>
          </a:xfrm>
          <a:prstGeom prst="rect">
            <a:avLst/>
          </a:prstGeom>
          <a:noFill/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8A8057-7280-448E-813B-C3E7ADBB03C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29000" y="2477250"/>
            <a:ext cx="3510000" cy="324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CH"/>
          </a:p>
          <a:p>
            <a:pPr marL="0" indent="0">
              <a:buNone/>
            </a:pPr>
            <a:endParaRPr lang="de-CH"/>
          </a:p>
          <a:p>
            <a:pPr marL="0" indent="0">
              <a:buNone/>
            </a:pPr>
            <a:endParaRPr lang="de-CH"/>
          </a:p>
          <a:p>
            <a:pPr marL="0" indent="0">
              <a:buNone/>
            </a:pPr>
            <a:r>
              <a:rPr lang="de-CH"/>
              <a:t>Ausbildungsmöglichkeiten des Aargauer Kantonalturnverband</a:t>
            </a:r>
          </a:p>
          <a:p>
            <a:pPr marL="0" indent="0">
              <a:buNone/>
            </a:pPr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78BBD9-D65E-4C13-99FC-F138EA93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00" y="1131094"/>
            <a:ext cx="7786350" cy="571142"/>
          </a:xfrm>
        </p:spPr>
        <p:txBody>
          <a:bodyPr>
            <a:normAutofit/>
          </a:bodyPr>
          <a:lstStyle/>
          <a:p>
            <a:r>
              <a:rPr lang="de-CH"/>
              <a:t>Vereinsaustritte</a:t>
            </a:r>
          </a:p>
        </p:txBody>
      </p:sp>
    </p:spTree>
    <p:extLst>
      <p:ext uri="{BB962C8B-B14F-4D97-AF65-F5344CB8AC3E}">
        <p14:creationId xmlns:p14="http://schemas.microsoft.com/office/powerpoint/2010/main" val="805452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90DF370-3E59-4307-BA2A-3E95E8042CD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/>
          </a:bodyPr>
          <a:lstStyle/>
          <a:p>
            <a:r>
              <a:rPr lang="de-CH" sz="2400"/>
              <a:t>Was habe ich für einen Nutzen wenn ich Mitglied bin? </a:t>
            </a:r>
          </a:p>
          <a:p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30DE7AD-DD49-4104-BC60-DEF7C04C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Vereinsaustritte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9AA7CEE-E757-440D-9232-BF316C9CE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62" y="2743337"/>
            <a:ext cx="1533146" cy="17253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Grafik 6" descr="Ein Bild, das draußen, Gras, Schild, Personen enthält.&#10;&#10;Automatisch generierte Beschreibung">
            <a:extLst>
              <a:ext uri="{FF2B5EF4-FFF2-40B4-BE49-F238E27FC236}">
                <a16:creationId xmlns:a16="http://schemas.microsoft.com/office/drawing/2014/main" id="{B552970C-1EF0-423C-8698-F53ED45E5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84" y="2725704"/>
            <a:ext cx="1533146" cy="17253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Grafik 7" descr="Ein Bild, das Person, stehend, Gruppe, Personen enthält.&#10;&#10;Automatisch generierte Beschreibung">
            <a:extLst>
              <a:ext uri="{FF2B5EF4-FFF2-40B4-BE49-F238E27FC236}">
                <a16:creationId xmlns:a16="http://schemas.microsoft.com/office/drawing/2014/main" id="{D0493190-3F89-42A0-9A4C-1CAB4758E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7" y="2741850"/>
            <a:ext cx="1533146" cy="17253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3A962BE8-53DD-4FDE-8AD8-1B4CB44235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49" y="2712374"/>
            <a:ext cx="1533146" cy="17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30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278BBD9-D65E-4C13-99FC-F138EA937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Aktuelle Verbandspartner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B671DD-979F-3EA9-DC60-B033C4EC5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0" y="1702236"/>
            <a:ext cx="2649143" cy="374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54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7B0890D-DAF1-DC2C-AAE2-11BC155ECE0C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576124" y="1816894"/>
            <a:ext cx="7989232" cy="414479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278BBD9-D65E-4C13-99FC-F138EA937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Organisation Aargauer Turnverband</a:t>
            </a:r>
          </a:p>
        </p:txBody>
      </p:sp>
    </p:spTree>
    <p:extLst>
      <p:ext uri="{BB962C8B-B14F-4D97-AF65-F5344CB8AC3E}">
        <p14:creationId xmlns:p14="http://schemas.microsoft.com/office/powerpoint/2010/main" val="2801618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DBEF3-4F95-6E4E-B3FD-14EDAFA7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4311"/>
            <a:ext cx="9144000" cy="1209378"/>
          </a:xfrm>
        </p:spPr>
        <p:txBody>
          <a:bodyPr/>
          <a:lstStyle/>
          <a:p>
            <a:r>
              <a:rPr lang="de-DE"/>
              <a:t>Werte und Ethik</a:t>
            </a:r>
            <a:br>
              <a:rPr lang="de-DE"/>
            </a:br>
            <a:endParaRPr lang="de-DE" sz="3600" b="0"/>
          </a:p>
        </p:txBody>
      </p:sp>
    </p:spTree>
    <p:extLst>
      <p:ext uri="{BB962C8B-B14F-4D97-AF65-F5344CB8AC3E}">
        <p14:creationId xmlns:p14="http://schemas.microsoft.com/office/powerpoint/2010/main" val="2000742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2A92F82-8F20-4EE7-8A82-086E5CFD5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00" y="1131094"/>
            <a:ext cx="7786350" cy="571142"/>
          </a:xfrm>
        </p:spPr>
        <p:txBody>
          <a:bodyPr>
            <a:normAutofit/>
          </a:bodyPr>
          <a:lstStyle/>
          <a:p>
            <a:r>
              <a:rPr lang="de-CH"/>
              <a:t>Werte und Ethik</a:t>
            </a:r>
          </a:p>
        </p:txBody>
      </p:sp>
      <p:graphicFrame>
        <p:nvGraphicFramePr>
          <p:cNvPr id="13" name="Inhaltsplatzhalter 1">
            <a:extLst>
              <a:ext uri="{FF2B5EF4-FFF2-40B4-BE49-F238E27FC236}">
                <a16:creationId xmlns:a16="http://schemas.microsoft.com/office/drawing/2014/main" id="{55B2051A-E5A9-2494-6740-AFA68120E45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414387" y="2477250"/>
          <a:ext cx="4120841" cy="32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C9E1B493-0011-4C18-A7BE-99B626074D58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7"/>
          <a:srcRect l="27878" t="24186" r="28718" b="5707"/>
          <a:stretch/>
        </p:blipFill>
        <p:spPr>
          <a:xfrm>
            <a:off x="276083" y="2267548"/>
            <a:ext cx="4027692" cy="3659404"/>
          </a:xfrm>
        </p:spPr>
      </p:pic>
    </p:spTree>
    <p:extLst>
      <p:ext uri="{BB962C8B-B14F-4D97-AF65-F5344CB8AC3E}">
        <p14:creationId xmlns:p14="http://schemas.microsoft.com/office/powerpoint/2010/main" val="427505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95D3A7C-EF18-44DD-B759-36AA4A013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31" y="1195612"/>
            <a:ext cx="4211851" cy="236840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51A7309-BCC7-4B79-89C6-ED66FEE53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4849" y="3650447"/>
            <a:ext cx="3297250" cy="2258616"/>
          </a:xfrm>
          <a:prstGeom prst="rect">
            <a:avLst/>
          </a:prstGeom>
        </p:spPr>
      </p:pic>
      <p:pic>
        <p:nvPicPr>
          <p:cNvPr id="10" name="Grafik 9" descr="Ein Bild, das Text, Tennis, Person, Menge enthält.&#10;&#10;Automatisch generierte Beschreibung">
            <a:extLst>
              <a:ext uri="{FF2B5EF4-FFF2-40B4-BE49-F238E27FC236}">
                <a16:creationId xmlns:a16="http://schemas.microsoft.com/office/drawing/2014/main" id="{AE7B53F4-4040-467D-B340-EB40552F5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07" y="1195613"/>
            <a:ext cx="2367116" cy="4734231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DB78E5C-3D68-4817-9096-F99C3A9AA207}"/>
              </a:ext>
            </a:extLst>
          </p:cNvPr>
          <p:cNvSpPr/>
          <p:nvPr/>
        </p:nvSpPr>
        <p:spPr>
          <a:xfrm>
            <a:off x="516031" y="1195612"/>
            <a:ext cx="4211851" cy="2368403"/>
          </a:xfrm>
          <a:prstGeom prst="rect">
            <a:avLst/>
          </a:prstGeom>
          <a:noFill/>
          <a:ln w="3683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aPro-Nor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30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BDD90D9-5922-5F00-37D2-0446FE3E2F7E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9000" y="1856250"/>
            <a:ext cx="7806228" cy="416846"/>
          </a:xfrm>
        </p:spPr>
        <p:txBody>
          <a:bodyPr>
            <a:noAutofit/>
          </a:bodyPr>
          <a:lstStyle/>
          <a:p>
            <a:r>
              <a:rPr lang="en-US" sz="1950" err="1"/>
              <a:t>Anlauf</a:t>
            </a:r>
            <a:r>
              <a:rPr lang="en-US" sz="1950"/>
              <a:t>- und </a:t>
            </a:r>
            <a:r>
              <a:rPr lang="en-US" sz="1950" err="1"/>
              <a:t>Erstberatungsstelle</a:t>
            </a:r>
            <a:r>
              <a:rPr lang="en-US" sz="1950"/>
              <a:t>, </a:t>
            </a:r>
            <a:r>
              <a:rPr lang="en-US" sz="1950" err="1"/>
              <a:t>bei</a:t>
            </a:r>
            <a:r>
              <a:rPr lang="en-US" sz="1950"/>
              <a:t> der </a:t>
            </a:r>
            <a:r>
              <a:rPr lang="en-US" sz="1950" err="1"/>
              <a:t>Ethik-Verstösse</a:t>
            </a:r>
            <a:r>
              <a:rPr lang="en-US" sz="1950"/>
              <a:t> und </a:t>
            </a:r>
            <a:r>
              <a:rPr lang="en-US" sz="1950" err="1"/>
              <a:t>Misstände</a:t>
            </a:r>
            <a:r>
              <a:rPr lang="en-US" sz="1950"/>
              <a:t> </a:t>
            </a:r>
            <a:r>
              <a:rPr lang="en-US" sz="1950" err="1"/>
              <a:t>gemeldet</a:t>
            </a:r>
            <a:r>
              <a:rPr lang="en-US" sz="1950"/>
              <a:t> </a:t>
            </a:r>
            <a:r>
              <a:rPr lang="en-US" sz="1950" err="1"/>
              <a:t>werden</a:t>
            </a:r>
            <a:r>
              <a:rPr lang="en-US" sz="1950"/>
              <a:t> </a:t>
            </a:r>
            <a:r>
              <a:rPr lang="en-US" sz="1950" err="1"/>
              <a:t>können</a:t>
            </a:r>
            <a:r>
              <a:rPr lang="en-US" sz="1950"/>
              <a:t>. </a:t>
            </a:r>
          </a:p>
        </p:txBody>
      </p:sp>
      <p:pic>
        <p:nvPicPr>
          <p:cNvPr id="7" name="Inhaltsplatzhalter 6" descr="Ein Bild, das Text, Screenshot, Monitor enthält.&#10;&#10;Automatisch generierte Beschreibung">
            <a:extLst>
              <a:ext uri="{FF2B5EF4-FFF2-40B4-BE49-F238E27FC236}">
                <a16:creationId xmlns:a16="http://schemas.microsoft.com/office/drawing/2014/main" id="{3EA30213-E881-4990-8C18-06596B052A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162" t="8826" r="5448" b="4202"/>
          <a:stretch/>
        </p:blipFill>
        <p:spPr>
          <a:xfrm>
            <a:off x="729000" y="2710550"/>
            <a:ext cx="3843000" cy="2592258"/>
          </a:xfrm>
          <a:noFill/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0C6B7A2E-8DC0-4426-91E4-EB8E2535DB3A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3"/>
          <a:srcRect l="29873" t="16139" r="30630" b="4202"/>
          <a:stretch/>
        </p:blipFill>
        <p:spPr>
          <a:xfrm>
            <a:off x="5931192" y="2567227"/>
            <a:ext cx="2604037" cy="2954162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60B41A3B-5D1C-4718-B888-7BE53523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00" y="1131094"/>
            <a:ext cx="7786350" cy="571142"/>
          </a:xfrm>
        </p:spPr>
        <p:txBody>
          <a:bodyPr>
            <a:normAutofit/>
          </a:bodyPr>
          <a:lstStyle/>
          <a:p>
            <a:r>
              <a:rPr lang="de-CH"/>
              <a:t>Meldestelle Swiss Sport Integrity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5D86EFA-A3C3-4E82-ABA9-381390479980}"/>
              </a:ext>
            </a:extLst>
          </p:cNvPr>
          <p:cNvSpPr/>
          <p:nvPr/>
        </p:nvSpPr>
        <p:spPr>
          <a:xfrm>
            <a:off x="2260579" y="2924931"/>
            <a:ext cx="1795713" cy="69828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taPro-Norm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D66B76-2A7F-461A-9764-8A5F7BD5AF50}"/>
              </a:ext>
            </a:extLst>
          </p:cNvPr>
          <p:cNvSpPr txBox="1"/>
          <p:nvPr/>
        </p:nvSpPr>
        <p:spPr>
          <a:xfrm>
            <a:off x="2898058" y="2259844"/>
            <a:ext cx="185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MetaPro-Norm"/>
                <a:ea typeface="+mn-ea"/>
                <a:cs typeface="+mn-cs"/>
              </a:rPr>
              <a:t>sportintegrity.ch </a:t>
            </a:r>
          </a:p>
        </p:txBody>
      </p:sp>
    </p:spTree>
    <p:extLst>
      <p:ext uri="{BB962C8B-B14F-4D97-AF65-F5344CB8AC3E}">
        <p14:creationId xmlns:p14="http://schemas.microsoft.com/office/powerpoint/2010/main" val="9602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715521"/>
            <a:ext cx="5793904" cy="1080119"/>
          </a:xfrm>
        </p:spPr>
        <p:txBody>
          <a:bodyPr>
            <a:normAutofit/>
          </a:bodyPr>
          <a:lstStyle/>
          <a:p>
            <a:pPr algn="l"/>
            <a:r>
              <a:rPr lang="de-DE" sz="3200" b="1">
                <a:latin typeface="Century Gothic" pitchFamily="34" charset="0"/>
              </a:rPr>
              <a:t>Termine STV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2" y="1700808"/>
            <a:ext cx="7232848" cy="432048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de-DE" sz="24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095E2"/>
              </a:buClr>
              <a:buSzPts val="1800"/>
              <a:buFont typeface="Wingdings" pitchFamily="2" charset="2"/>
              <a:buChar char="§"/>
            </a:pPr>
            <a:r>
              <a:rPr lang="de-DE" sz="2400" b="1">
                <a:solidFill>
                  <a:schemeClr val="tx1"/>
                </a:solidFill>
                <a:latin typeface="Century Gothic" panose="020B0502020202020204" pitchFamily="34" charset="0"/>
              </a:rPr>
              <a:t>Schweizer Meisterschaften Vereinsturnen </a:t>
            </a:r>
          </a:p>
          <a:p>
            <a:pPr lvl="1" algn="l">
              <a:spcBef>
                <a:spcPts val="900"/>
              </a:spcBef>
              <a:buClr>
                <a:srgbClr val="1095E2"/>
              </a:buClr>
              <a:buSzPts val="1800"/>
            </a:pPr>
            <a:r>
              <a:rPr lang="de-DE" sz="2000">
                <a:solidFill>
                  <a:schemeClr val="tx1"/>
                </a:solidFill>
                <a:latin typeface="Century Gothic" panose="020B0502020202020204" pitchFamily="34" charset="0"/>
              </a:rPr>
              <a:t>3./4. September in Zug </a:t>
            </a:r>
          </a:p>
          <a:p>
            <a:pPr lvl="1" algn="l">
              <a:spcBef>
                <a:spcPts val="900"/>
              </a:spcBef>
              <a:buClr>
                <a:srgbClr val="1095E2"/>
              </a:buClr>
              <a:buSzPts val="1800"/>
            </a:pPr>
            <a:endParaRPr lang="de-DE" sz="10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095E2"/>
              </a:buClr>
              <a:buSzPts val="1800"/>
              <a:buFont typeface="Wingdings" pitchFamily="2" charset="2"/>
              <a:buChar char="§"/>
            </a:pPr>
            <a:r>
              <a:rPr lang="de-DE" sz="2400" b="1">
                <a:solidFill>
                  <a:schemeClr val="tx1"/>
                </a:solidFill>
                <a:latin typeface="Century Gothic" panose="020B0502020202020204" pitchFamily="34" charset="0"/>
              </a:rPr>
              <a:t>Schweizer Meisterschaften Vereinsturnen Jugend </a:t>
            </a:r>
            <a:endParaRPr lang="de-DE" sz="24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1" algn="l">
              <a:spcBef>
                <a:spcPts val="900"/>
              </a:spcBef>
              <a:buClr>
                <a:srgbClr val="1095E2"/>
              </a:buClr>
              <a:buSzPts val="1800"/>
            </a:pPr>
            <a:r>
              <a:rPr lang="de-DE" sz="2000">
                <a:solidFill>
                  <a:schemeClr val="tx1"/>
                </a:solidFill>
                <a:latin typeface="Century Gothic" panose="020B0502020202020204" pitchFamily="34" charset="0"/>
              </a:rPr>
              <a:t>am 3./4. Dezember in Lausanne </a:t>
            </a:r>
          </a:p>
          <a:p>
            <a:pPr lvl="1" algn="l">
              <a:spcBef>
                <a:spcPts val="900"/>
              </a:spcBef>
              <a:buClr>
                <a:srgbClr val="1095E2"/>
              </a:buClr>
              <a:buSzPts val="1800"/>
            </a:pPr>
            <a:endParaRPr lang="de-DE" sz="10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1095E2"/>
              </a:buClr>
              <a:buSzPts val="1800"/>
              <a:buFont typeface="Wingdings" pitchFamily="2" charset="2"/>
              <a:buChar char="§"/>
            </a:pPr>
            <a:r>
              <a:rPr lang="de-DE" sz="2400" b="1">
                <a:solidFill>
                  <a:schemeClr val="tx1"/>
                </a:solidFill>
                <a:latin typeface="Century Gothic" panose="020B0502020202020204" pitchFamily="34" charset="0"/>
              </a:rPr>
              <a:t>Schweizer Meisterschaften Aerobic </a:t>
            </a:r>
            <a:endParaRPr lang="de-DE" sz="24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1" algn="l">
              <a:spcBef>
                <a:spcPts val="800"/>
              </a:spcBef>
              <a:buClr>
                <a:srgbClr val="1095E2"/>
              </a:buClr>
              <a:buSzPts val="1600"/>
            </a:pPr>
            <a:r>
              <a:rPr lang="de-DE" sz="2000">
                <a:solidFill>
                  <a:schemeClr val="tx1"/>
                </a:solidFill>
                <a:latin typeface="Century Gothic" panose="020B0502020202020204" pitchFamily="34" charset="0"/>
              </a:rPr>
              <a:t>22./23. Oktober in Pfäffikon SZ </a:t>
            </a:r>
          </a:p>
          <a:p>
            <a:pPr algn="l"/>
            <a:endParaRPr lang="de-DE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3</a:t>
            </a:fld>
            <a:endParaRPr lang="de-DE"/>
          </a:p>
        </p:txBody>
      </p:sp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20272" y="332656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804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CC491E-482C-4A04-A241-6A9E06EF07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CH"/>
              <a:t>Seit April besteht eine Arbeitsgruppe mit dem Ziel </a:t>
            </a:r>
          </a:p>
          <a:p>
            <a:pPr marL="728663" lvl="1" indent="-385763">
              <a:buAutoNum type="arabicPeriod"/>
            </a:pPr>
            <a:r>
              <a:rPr lang="de-CH"/>
              <a:t>Ethiknetzwerk bis zu den Vereinen definieren </a:t>
            </a:r>
          </a:p>
          <a:p>
            <a:pPr marL="728663" lvl="1" indent="-385763">
              <a:buAutoNum type="arabicPeriod"/>
            </a:pPr>
            <a:r>
              <a:rPr lang="de-CH"/>
              <a:t>Aufgabenkatalog erstellen</a:t>
            </a:r>
          </a:p>
          <a:p>
            <a:r>
              <a:rPr lang="de-CH"/>
              <a:t>Vereine können die Statuten bei einer Revision mit folgendem Absatz ergänzen: </a:t>
            </a:r>
          </a:p>
          <a:p>
            <a:pPr marL="0" indent="0">
              <a:buNone/>
            </a:pPr>
            <a:r>
              <a:rPr lang="de-CH" sz="1500"/>
              <a:t>«Der … setzt sich für einen gesunden, respektvollen, fairen und erfolgreichen Sport ein. Er lebt diese Werte vor, indem er - sowie seine Organe und Mitglieder – dem Gegenüber mit Respekt begegnet, transparent handelt und kommuniziert. Der … anerkennt die aktuelle «Ethik-Charta» des Schweizer Sports und verbreitet deren Prinzipien in seinen Mitgliederverbänden.»</a:t>
            </a:r>
          </a:p>
          <a:p>
            <a:pPr marL="0" indent="0">
              <a:buNone/>
            </a:pPr>
            <a:endParaRPr lang="de-CH" sz="1500"/>
          </a:p>
          <a:p>
            <a:pPr marL="0" indent="0">
              <a:buNone/>
            </a:pPr>
            <a:endParaRPr lang="de-CH" sz="150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B2ED98-EAB2-43B0-9339-1A794B78D878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>
            <a:normAutofit/>
          </a:bodyPr>
          <a:lstStyle/>
          <a:p>
            <a:r>
              <a:rPr lang="de-CH"/>
              <a:t>Wissenswertes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6A95053-FE02-467B-936F-C64A19C1C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Werte und Ethik</a:t>
            </a:r>
          </a:p>
        </p:txBody>
      </p:sp>
    </p:spTree>
    <p:extLst>
      <p:ext uri="{BB962C8B-B14F-4D97-AF65-F5344CB8AC3E}">
        <p14:creationId xmlns:p14="http://schemas.microsoft.com/office/powerpoint/2010/main" val="2298295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0B5B51-5A35-4C5C-AE4E-EBAEB5A12F6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29000" y="1856250"/>
            <a:ext cx="7806228" cy="344025"/>
          </a:xfrm>
        </p:spPr>
        <p:txBody>
          <a:bodyPr anchor="b">
            <a:normAutofit lnSpcReduction="10000"/>
          </a:bodyPr>
          <a:lstStyle/>
          <a:p>
            <a:r>
              <a:rPr lang="de-CH" sz="1950"/>
              <a:t>Ansprechperson beim ATV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D4AFCEF-B4F7-4214-961B-41079B02F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5" t="7936" r="21650" b="6809"/>
          <a:stretch/>
        </p:blipFill>
        <p:spPr>
          <a:xfrm>
            <a:off x="4414387" y="2661158"/>
            <a:ext cx="4120841" cy="2872185"/>
          </a:xfrm>
          <a:prstGeom prst="rect">
            <a:avLst/>
          </a:prstGeom>
          <a:noFill/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90C2ED4-A9DA-457E-8F22-EF27727EFEB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29000" y="2477250"/>
            <a:ext cx="3510000" cy="324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/>
              <a:t>Vereine und Turnkreise dürfen ihre Fragen und Anliegen direkt bei Sabrina Hofer, Leiterin Aus- und Weiterbildung, platzieren. </a:t>
            </a:r>
          </a:p>
          <a:p>
            <a:pPr marL="0" indent="0">
              <a:buNone/>
            </a:pPr>
            <a:endParaRPr lang="de-CH"/>
          </a:p>
          <a:p>
            <a:pPr marL="0" indent="0">
              <a:buNone/>
            </a:pPr>
            <a:endParaRPr lang="de-CH"/>
          </a:p>
          <a:p>
            <a:pPr marL="0" indent="0">
              <a:buNone/>
            </a:pPr>
            <a:endParaRPr lang="de-CH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83C599D-CD2E-49F5-A034-BE32FEA0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00" y="1131094"/>
            <a:ext cx="7786350" cy="571142"/>
          </a:xfrm>
        </p:spPr>
        <p:txBody>
          <a:bodyPr>
            <a:normAutofit/>
          </a:bodyPr>
          <a:lstStyle/>
          <a:p>
            <a:r>
              <a:rPr lang="de-CH"/>
              <a:t>Werte und Ethik</a:t>
            </a:r>
          </a:p>
        </p:txBody>
      </p:sp>
    </p:spTree>
    <p:extLst>
      <p:ext uri="{BB962C8B-B14F-4D97-AF65-F5344CB8AC3E}">
        <p14:creationId xmlns:p14="http://schemas.microsoft.com/office/powerpoint/2010/main" val="1932620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32</a:t>
            </a:fld>
            <a:endParaRPr lang="de-DE"/>
          </a:p>
        </p:txBody>
      </p:sp>
      <p:pic>
        <p:nvPicPr>
          <p:cNvPr id="1026" name="Picture 2" descr="fragezeichen.jpg (445×32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21" y="1124744"/>
            <a:ext cx="732703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17774" y="260648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967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E3AA98C-8E8B-975C-B047-8B52C82E9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355"/>
          <a:stretch/>
        </p:blipFill>
        <p:spPr>
          <a:xfrm rot="21379301">
            <a:off x="1088324" y="1345708"/>
            <a:ext cx="6818871" cy="46056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1470025"/>
          </a:xfrm>
        </p:spPr>
        <p:txBody>
          <a:bodyPr>
            <a:normAutofit/>
          </a:bodyPr>
          <a:lstStyle/>
          <a:p>
            <a:pPr algn="l"/>
            <a:br>
              <a:rPr lang="de-DE" sz="3200" b="1">
                <a:latin typeface="Century Gothic" panose="020B0502020202020204" pitchFamily="34" charset="0"/>
              </a:rPr>
            </a:br>
            <a:endParaRPr lang="de-DE" sz="3200">
              <a:latin typeface="Century Gothic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7349" y="1392614"/>
            <a:ext cx="8424936" cy="59248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endParaRPr lang="de-DE" sz="5000" b="1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300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33</a:t>
            </a:fld>
            <a:endParaRPr lang="de-DE"/>
          </a:p>
        </p:txBody>
      </p:sp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17774" y="260648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173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de-DE" sz="3200" b="1">
                <a:solidFill>
                  <a:srgbClr val="1095E2"/>
                </a:solidFill>
                <a:latin typeface="Century Gothic" panose="020B0502020202020204" pitchFamily="34" charset="0"/>
                <a:sym typeface="Wingdings"/>
              </a:rPr>
              <a:t>Teil 2 - Einleitung</a:t>
            </a:r>
            <a:br>
              <a:rPr lang="de-DE" sz="3200" b="1">
                <a:latin typeface="Century Gothic" panose="020B0502020202020204" pitchFamily="34" charset="0"/>
                <a:sym typeface="Wingdings"/>
              </a:rPr>
            </a:br>
            <a:endParaRPr lang="de-DE" sz="3200">
              <a:latin typeface="Century Gothic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7349" y="1723632"/>
            <a:ext cx="8424936" cy="48965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de-DE" sz="2400" b="1">
                <a:solidFill>
                  <a:schemeClr val="tx1"/>
                </a:solidFill>
                <a:latin typeface="Century Gothic" panose="020B0502020202020204" pitchFamily="34" charset="0"/>
              </a:rPr>
              <a:t>Austausch in Kleingruppen</a:t>
            </a:r>
          </a:p>
          <a:p>
            <a:pPr algn="l"/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Rückblick auf die letzten zwei Jahre – was haben wir gelernt, was bereitet uns Sorgen und wo gab es auch schöne Momente. Wie aktiviert bzw. findet ihr neue Mitglieder.</a:t>
            </a: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r>
              <a:rPr lang="de-DE" sz="2400" b="1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Ablauf</a:t>
            </a:r>
          </a:p>
          <a:p>
            <a:pPr marL="342900" indent="-342900" algn="l">
              <a:buFontTx/>
              <a:buChar char="-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Einleitung</a:t>
            </a:r>
          </a:p>
          <a:p>
            <a:pPr marL="342900" indent="-342900" algn="l">
              <a:buFontTx/>
              <a:buChar char="-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Interaktive Umfrage</a:t>
            </a:r>
          </a:p>
          <a:p>
            <a:pPr marL="342900" indent="-342900" algn="l">
              <a:buFontTx/>
              <a:buChar char="-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Kurze Diskussion in Kleingruppen</a:t>
            </a:r>
          </a:p>
          <a:p>
            <a:pPr marL="342900" indent="-342900" algn="l">
              <a:buFontTx/>
              <a:buChar char="-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Vorstellung der Ergebnisse</a:t>
            </a: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endParaRPr lang="de-DE" sz="5000" b="1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300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34</a:t>
            </a:fld>
            <a:endParaRPr lang="de-DE"/>
          </a:p>
        </p:txBody>
      </p:sp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17774" y="260648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492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de-DE" sz="3200" b="1">
                <a:solidFill>
                  <a:srgbClr val="1095E2"/>
                </a:solidFill>
                <a:latin typeface="Century Gothic" panose="020B0502020202020204" pitchFamily="34" charset="0"/>
                <a:sym typeface="Wingdings"/>
              </a:rPr>
              <a:t>Teil 2 – Interaktive Umfrage</a:t>
            </a:r>
            <a:br>
              <a:rPr lang="de-DE" sz="3200" b="1">
                <a:latin typeface="Century Gothic" panose="020B0502020202020204" pitchFamily="34" charset="0"/>
                <a:sym typeface="Wingdings"/>
              </a:rPr>
            </a:br>
            <a:endParaRPr lang="de-DE" sz="3200">
              <a:latin typeface="Century Gothic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7349" y="1723632"/>
            <a:ext cx="8424936" cy="48965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</a:rPr>
              <a:t>https://</a:t>
            </a:r>
            <a:r>
              <a:rPr lang="de-DE" sz="2400" err="1">
                <a:solidFill>
                  <a:schemeClr val="tx1"/>
                </a:solidFill>
                <a:latin typeface="Century Gothic" panose="020B0502020202020204" pitchFamily="34" charset="0"/>
              </a:rPr>
              <a:t>forms.office.com</a:t>
            </a: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</a:rPr>
              <a:t>/</a:t>
            </a:r>
            <a:r>
              <a:rPr lang="de-DE" sz="2400" err="1">
                <a:solidFill>
                  <a:schemeClr val="tx1"/>
                </a:solidFill>
                <a:latin typeface="Century Gothic" panose="020B0502020202020204" pitchFamily="34" charset="0"/>
              </a:rPr>
              <a:t>r</a:t>
            </a: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</a:rPr>
              <a:t>/</a:t>
            </a:r>
            <a:r>
              <a:rPr lang="de-DE" sz="2400" err="1">
                <a:solidFill>
                  <a:schemeClr val="tx1"/>
                </a:solidFill>
                <a:latin typeface="Century Gothic" panose="020B0502020202020204" pitchFamily="34" charset="0"/>
              </a:rPr>
              <a:t>CCzPZuVvaF</a:t>
            </a:r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endParaRPr lang="de-DE" sz="5000" b="1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300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35</a:t>
            </a:fld>
            <a:endParaRPr lang="de-DE"/>
          </a:p>
        </p:txBody>
      </p:sp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17774" y="260648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8B1E917-809D-CD52-8C80-E38A802A1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20" y="2356396"/>
            <a:ext cx="3806279" cy="380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3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de-DE" sz="3200" b="1">
                <a:solidFill>
                  <a:srgbClr val="1095E2"/>
                </a:solidFill>
                <a:latin typeface="Century Gothic" panose="020B0502020202020204" pitchFamily="34" charset="0"/>
                <a:sym typeface="Wingdings"/>
              </a:rPr>
              <a:t>Teil 2 - Diskussion</a:t>
            </a:r>
            <a:br>
              <a:rPr lang="de-DE" sz="3200" b="1">
                <a:latin typeface="Century Gothic" panose="020B0502020202020204" pitchFamily="34" charset="0"/>
                <a:sym typeface="Wingdings"/>
              </a:rPr>
            </a:br>
            <a:endParaRPr lang="de-DE" sz="3200">
              <a:latin typeface="Century Gothic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7349" y="1723632"/>
            <a:ext cx="8424936" cy="489654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de-DE" sz="2400" b="1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Ablauf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Gruppen gem. Durchnummerierung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Antworten auf ein Post-It schreiben &amp; auf den Flip kleben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Ergebnis im Plenum vorstellen</a:t>
            </a:r>
          </a:p>
          <a:p>
            <a:pPr marL="342900" indent="-342900" algn="l">
              <a:buFontTx/>
              <a:buChar char="-"/>
            </a:pPr>
            <a:endParaRPr lang="de-DE" sz="2400" b="1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r>
              <a:rPr lang="de-DE" sz="2400" b="1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Flips (je 2x)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 err="1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Learnings</a:t>
            </a: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 (1/6)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Highlights / schöne Momente (2/7)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Aktuelle Sorgen (3/8)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Wünsche an Vereine / KTVB / ATV (4/9)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Mitgliederwerbung (5/10)</a:t>
            </a:r>
          </a:p>
          <a:p>
            <a:pPr marL="342900" indent="-342900" algn="l">
              <a:buFontTx/>
              <a:buChar char="-"/>
            </a:pPr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endParaRPr lang="de-DE" sz="5000" b="1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300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36</a:t>
            </a:fld>
            <a:endParaRPr lang="de-DE"/>
          </a:p>
        </p:txBody>
      </p:sp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17774" y="260648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798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de-DE" sz="3200" b="1">
                <a:solidFill>
                  <a:srgbClr val="1095E2"/>
                </a:solidFill>
                <a:latin typeface="Century Gothic" panose="020B0502020202020204" pitchFamily="34" charset="0"/>
                <a:sym typeface="Wingdings"/>
              </a:rPr>
              <a:t>Teil 2 – Vorstellen der Ergebnisse</a:t>
            </a:r>
            <a:br>
              <a:rPr lang="de-DE" sz="3200" b="1">
                <a:latin typeface="Century Gothic" panose="020B0502020202020204" pitchFamily="34" charset="0"/>
                <a:sym typeface="Wingdings"/>
              </a:rPr>
            </a:br>
            <a:endParaRPr lang="de-DE" sz="3200">
              <a:latin typeface="Century Gothic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7349" y="1723632"/>
            <a:ext cx="8424936" cy="48965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de-DE" sz="24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l"/>
            <a:r>
              <a:rPr lang="de-DE" sz="2400" b="1">
                <a:solidFill>
                  <a:schemeClr val="tx1"/>
                </a:solidFill>
                <a:latin typeface="Century Gothic" panose="020B0502020202020204" pitchFamily="34" charset="0"/>
              </a:rPr>
              <a:t>Themen</a:t>
            </a: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 err="1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Learnings</a:t>
            </a: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 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Highlights / schöne Momente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Aktuelle Sorgen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Wünsche an Vereine / KTVB / ATV</a:t>
            </a:r>
          </a:p>
          <a:p>
            <a:pPr marL="342900" indent="-342900" algn="l">
              <a:buClr>
                <a:srgbClr val="1095E2"/>
              </a:buClr>
              <a:buFont typeface="Wingdings" pitchFamily="2" charset="2"/>
              <a:buChar char="§"/>
            </a:pPr>
            <a:r>
              <a:rPr lang="de-DE" sz="240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Mitgliederwerbung</a:t>
            </a: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endParaRPr lang="de-DE" sz="5000" b="1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300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37</a:t>
            </a:fld>
            <a:endParaRPr lang="de-DE"/>
          </a:p>
        </p:txBody>
      </p:sp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17774" y="260648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340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0384" y="1243782"/>
            <a:ext cx="8003232" cy="5112568"/>
          </a:xfrm>
        </p:spPr>
        <p:txBody>
          <a:bodyPr>
            <a:noAutofit/>
          </a:bodyPr>
          <a:lstStyle/>
          <a:p>
            <a:r>
              <a:rPr lang="de-DE" sz="6000" b="1">
                <a:latin typeface="Century Gothic" pitchFamily="34" charset="0"/>
              </a:rPr>
              <a:t>Besten Dank für die Aufmerksamkeit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38</a:t>
            </a:fld>
            <a:endParaRPr lang="de-DE"/>
          </a:p>
        </p:txBody>
      </p:sp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17774" y="260648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929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247499"/>
            <a:ext cx="8060432" cy="1470025"/>
          </a:xfrm>
        </p:spPr>
        <p:txBody>
          <a:bodyPr>
            <a:normAutofit/>
          </a:bodyPr>
          <a:lstStyle/>
          <a:p>
            <a:r>
              <a:rPr lang="de-DE" sz="3600" b="1">
                <a:latin typeface="Century Gothic" pitchFamily="34" charset="0"/>
              </a:rPr>
              <a:t>Turnzentrum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9857" y="1844824"/>
            <a:ext cx="8395674" cy="48766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>
              <a:buClr>
                <a:schemeClr val="dk1"/>
              </a:buClr>
              <a:buSzPts val="1800"/>
            </a:pPr>
            <a:endParaRPr lang="de-DE" sz="4000">
              <a:solidFill>
                <a:schemeClr val="dk1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4</a:t>
            </a:fld>
            <a:endParaRPr lang="de-DE"/>
          </a:p>
        </p:txBody>
      </p:sp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17774" y="260648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F8130F7-E86A-E0FC-DDA2-6A084D5E1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30" y="1850933"/>
            <a:ext cx="8127354" cy="487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8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EE1A36-FBD0-6676-D6A4-B3FE2D942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>
                <a:latin typeface="Century Gothic" pitchFamily="34" charset="0"/>
              </a:rPr>
              <a:t>Turnzentrum</a:t>
            </a:r>
            <a:endParaRPr lang="de-CH" sz="36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7B9D39-A01A-F4A8-E472-B13D27578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Clr>
                <a:srgbClr val="1095E2"/>
              </a:buClr>
              <a:buSzPts val="1800"/>
              <a:buFont typeface="Wingdings" pitchFamily="2" charset="2"/>
              <a:buChar char="§"/>
            </a:pPr>
            <a:endParaRPr lang="de-DE" sz="1500">
              <a:solidFill>
                <a:schemeClr val="dk1"/>
              </a:solidFill>
              <a:latin typeface="Century Gothic" panose="020B0502020202020204" pitchFamily="34" charset="0"/>
              <a:ea typeface="Verdana"/>
              <a:sym typeface="Verdana"/>
            </a:endParaRPr>
          </a:p>
          <a:p>
            <a:pPr marL="342900" lvl="1" indent="-342900">
              <a:buClr>
                <a:srgbClr val="1095E2"/>
              </a:buClr>
              <a:buSzPts val="1800"/>
              <a:buFont typeface="Wingdings" pitchFamily="2" charset="2"/>
              <a:buChar char="§"/>
            </a:pPr>
            <a:r>
              <a:rPr lang="de-DE" sz="2400">
                <a:solidFill>
                  <a:schemeClr val="dk1"/>
                </a:solidFill>
                <a:latin typeface="Century Gothic" panose="020B0502020202020204" pitchFamily="34" charset="0"/>
                <a:ea typeface="Verdana"/>
                <a:sym typeface="Verdana"/>
              </a:rPr>
              <a:t>Spatenstich am 22.09.21 / Eröffnung Ende 2022/ Anfangs 2023</a:t>
            </a:r>
          </a:p>
          <a:p>
            <a:pPr marL="342900" lvl="1" indent="-342900">
              <a:buClr>
                <a:srgbClr val="1095E2"/>
              </a:buClr>
              <a:buSzPts val="1800"/>
              <a:buFont typeface="Wingdings" pitchFamily="2" charset="2"/>
              <a:buChar char="§"/>
            </a:pPr>
            <a:endParaRPr lang="de-DE" sz="2400">
              <a:solidFill>
                <a:schemeClr val="dk1"/>
              </a:solidFill>
              <a:latin typeface="Century Gothic" panose="020B0502020202020204" pitchFamily="34" charset="0"/>
              <a:ea typeface="Verdana"/>
              <a:sym typeface="Verdana"/>
            </a:endParaRPr>
          </a:p>
          <a:p>
            <a:pPr marL="342900" lvl="1" indent="-342900">
              <a:buClr>
                <a:srgbClr val="1095E2"/>
              </a:buClr>
              <a:buSzPts val="1800"/>
              <a:buFont typeface="Wingdings" pitchFamily="2" charset="2"/>
              <a:buChar char="§"/>
            </a:pPr>
            <a:r>
              <a:rPr lang="de-DE" sz="2400">
                <a:solidFill>
                  <a:schemeClr val="dk1"/>
                </a:solidFill>
                <a:latin typeface="Century Gothic" panose="020B0502020202020204" pitchFamily="34" charset="0"/>
                <a:ea typeface="Verdana"/>
                <a:sym typeface="Verdana"/>
              </a:rPr>
              <a:t>Kosten von rund 14 Mio. Franken / Eigenfinanzierung durch ATV mit 2 Mio. Franken</a:t>
            </a:r>
          </a:p>
          <a:p>
            <a:pPr marL="342900" lvl="1" indent="-342900">
              <a:buClr>
                <a:srgbClr val="1095E2"/>
              </a:buClr>
              <a:buSzPts val="1800"/>
              <a:buFont typeface="Wingdings" pitchFamily="2" charset="2"/>
              <a:buChar char="§"/>
            </a:pPr>
            <a:endParaRPr lang="de-DE" sz="2400">
              <a:solidFill>
                <a:schemeClr val="dk1"/>
              </a:solidFill>
              <a:latin typeface="Century Gothic" panose="020B0502020202020204" pitchFamily="34" charset="0"/>
              <a:ea typeface="Verdana"/>
              <a:sym typeface="Verdana"/>
            </a:endParaRPr>
          </a:p>
          <a:p>
            <a:pPr marL="342900" lvl="1" indent="-342900">
              <a:buClr>
                <a:srgbClr val="1095E2"/>
              </a:buClr>
              <a:buSzPts val="1800"/>
              <a:buFont typeface="Wingdings" pitchFamily="2" charset="2"/>
              <a:buChar char="§"/>
            </a:pPr>
            <a:r>
              <a:rPr lang="de-DE" sz="2400">
                <a:solidFill>
                  <a:schemeClr val="dk1"/>
                </a:solidFill>
                <a:latin typeface="Century Gothic" panose="020B0502020202020204" pitchFamily="34" charset="0"/>
                <a:ea typeface="Verdana"/>
                <a:sym typeface="Verdana"/>
              </a:rPr>
              <a:t>Hallennutzung für Breitensport möglich</a:t>
            </a:r>
          </a:p>
          <a:p>
            <a:pPr marL="342900" lvl="1" indent="-342900">
              <a:buClr>
                <a:srgbClr val="1095E2"/>
              </a:buClr>
              <a:buSzPts val="1800"/>
              <a:buFont typeface="Wingdings" pitchFamily="2" charset="2"/>
              <a:buChar char="§"/>
            </a:pPr>
            <a:endParaRPr lang="de-DE" sz="2400">
              <a:solidFill>
                <a:schemeClr val="dk1"/>
              </a:solidFill>
              <a:latin typeface="Century Gothic" panose="020B0502020202020204" pitchFamily="34" charset="0"/>
              <a:ea typeface="Verdana"/>
              <a:sym typeface="Verdana"/>
            </a:endParaRPr>
          </a:p>
          <a:p>
            <a:pPr marL="342900" lvl="1" indent="-342900">
              <a:buClr>
                <a:srgbClr val="1095E2"/>
              </a:buClr>
              <a:buSzPts val="1800"/>
              <a:buFont typeface="Wingdings" pitchFamily="2" charset="2"/>
              <a:buChar char="§"/>
            </a:pPr>
            <a:r>
              <a:rPr lang="de-DE" sz="2400">
                <a:solidFill>
                  <a:srgbClr val="1095E2"/>
                </a:solidFill>
                <a:latin typeface="Century Gothic" panose="020B0502020202020204" pitchFamily="34" charset="0"/>
                <a:ea typeface="Verdana"/>
                <a:sym typeface="Verdana"/>
              </a:rPr>
              <a:t>https://turnzentrum-aargau.ch/</a:t>
            </a:r>
          </a:p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26ED06-8398-BA82-01ED-D2EA7282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5</a:t>
            </a:fld>
            <a:endParaRPr lang="de-DE"/>
          </a:p>
        </p:txBody>
      </p:sp>
      <p:pic>
        <p:nvPicPr>
          <p:cNvPr id="5" name="Picture 2" descr="Logo">
            <a:extLst>
              <a:ext uri="{FF2B5EF4-FFF2-40B4-BE49-F238E27FC236}">
                <a16:creationId xmlns:a16="http://schemas.microsoft.com/office/drawing/2014/main" id="{43230A7B-C71E-26E2-B241-032DA5B5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20272" y="274638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033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57ADAF-2E98-8314-0C0E-D249F48E2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4186808" cy="648072"/>
          </a:xfrm>
        </p:spPr>
        <p:txBody>
          <a:bodyPr>
            <a:normAutofit/>
          </a:bodyPr>
          <a:lstStyle/>
          <a:p>
            <a:r>
              <a:rPr lang="de-CH" sz="3200">
                <a:latin typeface="Century Gothic" panose="020B0502020202020204" pitchFamily="34" charset="0"/>
              </a:rPr>
              <a:t>Backstein Spende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76037FA-95EA-9FBF-B6C8-D1B88430E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32" y="1557937"/>
            <a:ext cx="5111750" cy="469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7E03CA3-D458-431A-A0BA-B5F6FF23A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557937"/>
            <a:ext cx="3301432" cy="4691063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1095E2"/>
              </a:buClr>
              <a:buFont typeface="Wingdings" pitchFamily="2" charset="2"/>
              <a:buChar char="§"/>
            </a:pPr>
            <a:r>
              <a:rPr lang="de-CH" sz="2400">
                <a:latin typeface="Century Gothic" panose="020B0502020202020204" pitchFamily="34" charset="0"/>
              </a:rPr>
              <a:t>Fr. 500.- für einen Backstein</a:t>
            </a:r>
          </a:p>
          <a:p>
            <a:pPr marL="342900" indent="-342900">
              <a:buClr>
                <a:srgbClr val="1095E2"/>
              </a:buClr>
              <a:buFont typeface="Wingdings" pitchFamily="2" charset="2"/>
              <a:buChar char="§"/>
            </a:pPr>
            <a:r>
              <a:rPr lang="de-CH" sz="2400">
                <a:latin typeface="Century Gothic" panose="020B0502020202020204" pitchFamily="34" charset="0"/>
              </a:rPr>
              <a:t>Vereinsname auf Spende Tafel</a:t>
            </a:r>
          </a:p>
          <a:p>
            <a:pPr marL="342900" indent="-342900">
              <a:buClr>
                <a:srgbClr val="1095E2"/>
              </a:buClr>
              <a:buFont typeface="Wingdings" pitchFamily="2" charset="2"/>
              <a:buChar char="§"/>
            </a:pPr>
            <a:r>
              <a:rPr lang="de-CH" sz="2400">
                <a:latin typeface="Century Gothic" panose="020B0502020202020204" pitchFamily="34" charset="0"/>
              </a:rPr>
              <a:t>48 Vereine vom KTV Brugg sind dabei</a:t>
            </a:r>
          </a:p>
          <a:p>
            <a:endParaRPr lang="de-CH" sz="1800"/>
          </a:p>
          <a:p>
            <a:endParaRPr lang="de-CH" sz="180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1CF177-64DD-9E86-D886-3BF54C90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6</a:t>
            </a:fld>
            <a:endParaRPr lang="de-DE"/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9BA3B778-30C0-4297-CA35-04BFA49ED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380312" y="274638"/>
            <a:ext cx="1475060" cy="117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490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"/>
          <p:cNvSpPr txBox="1">
            <a:spLocks noGrp="1"/>
          </p:cNvSpPr>
          <p:nvPr>
            <p:ph type="body" idx="1"/>
          </p:nvPr>
        </p:nvSpPr>
        <p:spPr>
          <a:xfrm>
            <a:off x="508000" y="1574800"/>
            <a:ext cx="8096250" cy="490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62" name="Google Shape;162;p11"/>
          <p:cNvSpPr txBox="1">
            <a:spLocks noGrp="1"/>
          </p:cNvSpPr>
          <p:nvPr>
            <p:ph type="sldNum" idx="12"/>
          </p:nvPr>
        </p:nvSpPr>
        <p:spPr>
          <a:xfrm>
            <a:off x="7685088" y="6519863"/>
            <a:ext cx="936625" cy="13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de-CH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Seite </a:t>
            </a:r>
            <a:fld id="{00000000-1234-1234-1234-123412341234}" type="slidenum">
              <a:rPr lang="de-CH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7</a:t>
            </a:fld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3" name="Google Shape;16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354" y="768213"/>
            <a:ext cx="8579291" cy="53215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2D2F150-B55D-E4F8-F55A-011D1124A159}"/>
              </a:ext>
            </a:extLst>
          </p:cNvPr>
          <p:cNvSpPr txBox="1">
            <a:spLocks/>
          </p:cNvSpPr>
          <p:nvPr/>
        </p:nvSpPr>
        <p:spPr>
          <a:xfrm>
            <a:off x="354788" y="173626"/>
            <a:ext cx="839367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200" b="1">
                <a:latin typeface="Century Gothic" panose="020B0502020202020204" pitchFamily="34" charset="0"/>
              </a:rPr>
              <a:t>Kantonalturnfest 2022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 txBox="1">
            <a:spLocks noGrp="1"/>
          </p:cNvSpPr>
          <p:nvPr>
            <p:ph type="title"/>
          </p:nvPr>
        </p:nvSpPr>
        <p:spPr>
          <a:xfrm>
            <a:off x="508000" y="692696"/>
            <a:ext cx="7952432" cy="68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CH" sz="3200" b="1">
                <a:latin typeface="Century Gothic" panose="020B0502020202020204" pitchFamily="34" charset="0"/>
              </a:rPr>
              <a:t>Kantonalturnfest 2022 Wettingen</a:t>
            </a:r>
            <a:endParaRPr sz="3200" b="1">
              <a:latin typeface="Century Gothic" panose="020B0502020202020204" pitchFamily="34" charset="0"/>
            </a:endParaRPr>
          </a:p>
        </p:txBody>
      </p:sp>
      <p:sp>
        <p:nvSpPr>
          <p:cNvPr id="169" name="Google Shape;169;p9"/>
          <p:cNvSpPr txBox="1">
            <a:spLocks noGrp="1"/>
          </p:cNvSpPr>
          <p:nvPr>
            <p:ph type="body" idx="1"/>
          </p:nvPr>
        </p:nvSpPr>
        <p:spPr>
          <a:xfrm>
            <a:off x="508000" y="1574800"/>
            <a:ext cx="8096250" cy="490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rPr lang="de-CH" sz="2800" b="1">
                <a:latin typeface="Century Gothic" panose="020B0502020202020204" pitchFamily="34" charset="0"/>
              </a:rPr>
              <a:t>Letzte News vom OK:</a:t>
            </a:r>
            <a:endParaRPr sz="2800">
              <a:latin typeface="Century Gothic" panose="020B0502020202020204" pitchFamily="34" charset="0"/>
            </a:endParaRPr>
          </a:p>
          <a:p>
            <a:pPr marL="457200">
              <a:spcBef>
                <a:spcPts val="900"/>
              </a:spcBef>
              <a:buClr>
                <a:srgbClr val="1095E2"/>
              </a:buClr>
              <a:buSzPct val="100000"/>
              <a:buFont typeface="Wingdings" pitchFamily="2" charset="2"/>
              <a:buChar char="§"/>
            </a:pPr>
            <a:r>
              <a:rPr lang="de-CH" sz="2400">
                <a:latin typeface="Century Gothic" panose="020B0502020202020204" pitchFamily="34" charset="0"/>
              </a:rPr>
              <a:t>Start am 15. Juni 2022 ohne Einschränkungen</a:t>
            </a:r>
            <a:endParaRPr sz="2400">
              <a:latin typeface="Century Gothic" panose="020B0502020202020204" pitchFamily="34" charset="0"/>
            </a:endParaRPr>
          </a:p>
          <a:p>
            <a:pPr marL="457200">
              <a:spcBef>
                <a:spcPts val="900"/>
              </a:spcBef>
              <a:buClr>
                <a:srgbClr val="1095E2"/>
              </a:buClr>
              <a:buSzPct val="100000"/>
              <a:buFont typeface="Wingdings" pitchFamily="2" charset="2"/>
              <a:buChar char="§"/>
            </a:pPr>
            <a:r>
              <a:rPr lang="de-CH" sz="2400">
                <a:latin typeface="Century Gothic" panose="020B0502020202020204" pitchFamily="34" charset="0"/>
              </a:rPr>
              <a:t>Die letzten Weisungen an die Vereine folgen noch</a:t>
            </a:r>
            <a:endParaRPr sz="2400">
              <a:latin typeface="Century Gothic" panose="020B0502020202020204" pitchFamily="34" charset="0"/>
            </a:endParaRPr>
          </a:p>
          <a:p>
            <a:pPr marL="457200">
              <a:spcBef>
                <a:spcPts val="900"/>
              </a:spcBef>
              <a:buClr>
                <a:srgbClr val="1095E2"/>
              </a:buClr>
              <a:buSzPct val="100000"/>
              <a:buFont typeface="Wingdings" pitchFamily="2" charset="2"/>
              <a:buChar char="§"/>
            </a:pPr>
            <a:r>
              <a:rPr lang="de-CH" sz="2400">
                <a:latin typeface="Century Gothic" panose="020B0502020202020204" pitchFamily="34" charset="0"/>
              </a:rPr>
              <a:t>Versand der Vereinspakete mit Festkarten etc. folgen Ende Mai</a:t>
            </a:r>
            <a:endParaRPr sz="2400">
              <a:latin typeface="Century Gothic" panose="020B0502020202020204" pitchFamily="34" charset="0"/>
            </a:endParaRPr>
          </a:p>
          <a:p>
            <a:pPr marL="457200">
              <a:spcBef>
                <a:spcPts val="900"/>
              </a:spcBef>
              <a:buClr>
                <a:srgbClr val="1095E2"/>
              </a:buClr>
              <a:buSzPct val="100000"/>
              <a:buFont typeface="Wingdings" pitchFamily="2" charset="2"/>
              <a:buChar char="§"/>
            </a:pPr>
            <a:r>
              <a:rPr lang="de-CH" sz="2400">
                <a:latin typeface="Century Gothic" panose="020B0502020202020204" pitchFamily="34" charset="0"/>
              </a:rPr>
              <a:t>Gesucht sind Helferinnen und Helfer aus dem Kreis Brugg, meldet Euch direkt via Homepage an:</a:t>
            </a:r>
            <a:endParaRPr sz="2400">
              <a:latin typeface="Century Gothic" panose="020B0502020202020204" pitchFamily="34" charset="0"/>
            </a:endParaRPr>
          </a:p>
          <a:p>
            <a:pPr marL="457200">
              <a:spcBef>
                <a:spcPts val="900"/>
              </a:spcBef>
              <a:buClr>
                <a:srgbClr val="1095E2"/>
              </a:buClr>
              <a:buSzPct val="100000"/>
              <a:buFont typeface="Wingdings" pitchFamily="2" charset="2"/>
              <a:buChar char="§"/>
            </a:pPr>
            <a:r>
              <a:rPr lang="de-CH" sz="2400">
                <a:solidFill>
                  <a:srgbClr val="1095E2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https://go.swissvolunteers.ch/discover-events/link/f224f3e4d2e5dca7f1f6084e1eda846601655422</a:t>
            </a:r>
            <a:r>
              <a:rPr lang="de-CH" sz="2400">
                <a:solidFill>
                  <a:srgbClr val="1095E2"/>
                </a:solidFill>
                <a:latin typeface="Century Gothic" panose="020B0502020202020204" pitchFamily="34" charset="0"/>
              </a:rPr>
              <a:t> </a:t>
            </a:r>
            <a:endParaRPr sz="2400">
              <a:solidFill>
                <a:srgbClr val="1095E2"/>
              </a:solidFill>
              <a:latin typeface="Century Gothic" panose="020B0502020202020204" pitchFamily="34" charset="0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Font typeface="Verdana"/>
              <a:buNone/>
            </a:pPr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ldNum" idx="12"/>
          </p:nvPr>
        </p:nvSpPr>
        <p:spPr>
          <a:xfrm>
            <a:off x="7685088" y="6519863"/>
            <a:ext cx="936625" cy="13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de-CH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Seite </a:t>
            </a:r>
            <a:fld id="{00000000-1234-1234-1234-123412341234}" type="slidenum">
              <a:rPr lang="de-CH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</a:t>
            </a:fld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" name="Picture 2" descr="Logo">
            <a:extLst>
              <a:ext uri="{FF2B5EF4-FFF2-40B4-BE49-F238E27FC236}">
                <a16:creationId xmlns:a16="http://schemas.microsoft.com/office/drawing/2014/main" id="{B1E5D538-655C-B910-13BB-323F1F38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20272" y="332656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7349" y="404664"/>
            <a:ext cx="7772400" cy="1470025"/>
          </a:xfrm>
        </p:spPr>
        <p:txBody>
          <a:bodyPr>
            <a:normAutofit/>
          </a:bodyPr>
          <a:lstStyle/>
          <a:p>
            <a:pPr algn="l"/>
            <a:br>
              <a:rPr lang="de-DE" sz="3200" b="1">
                <a:latin typeface="Century Gothic" panose="020B0502020202020204" pitchFamily="34" charset="0"/>
              </a:rPr>
            </a:br>
            <a:endParaRPr lang="de-DE" sz="3200">
              <a:latin typeface="Century Gothic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7349" y="1723632"/>
            <a:ext cx="8424936" cy="48965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240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endParaRPr lang="de-DE" sz="5000" b="1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pPr algn="l"/>
            <a:endParaRPr lang="de-DE" sz="300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897F-7832-45EA-9444-F70C8635DC3E}" type="slidenum">
              <a:rPr lang="de-DE" smtClean="0"/>
              <a:t>9</a:t>
            </a:fld>
            <a:endParaRPr lang="de-DE"/>
          </a:p>
        </p:txBody>
      </p:sp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48"/>
          <a:stretch>
            <a:fillRect/>
          </a:stretch>
        </p:blipFill>
        <p:spPr bwMode="auto">
          <a:xfrm>
            <a:off x="7017774" y="260648"/>
            <a:ext cx="1835100" cy="14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179;p33">
            <a:extLst>
              <a:ext uri="{FF2B5EF4-FFF2-40B4-BE49-F238E27FC236}">
                <a16:creationId xmlns:a16="http://schemas.microsoft.com/office/drawing/2014/main" id="{F12381AC-BC3D-D447-505F-3D8FB34C4F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000" y="1723632"/>
            <a:ext cx="7741048" cy="4225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987793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aPro">
      <a:majorFont>
        <a:latin typeface="MetaPro-Bold"/>
        <a:ea typeface=""/>
        <a:cs typeface=""/>
      </a:majorFont>
      <a:minorFont>
        <a:latin typeface="MetaPro-Nor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3" id="{052B9947-C8EB-D746-9E1C-94B0E4D5DA20}" vid="{017C9A27-4810-5F49-B189-B717C080C3B1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On-screen Show (4:3)</PresentationFormat>
  <Slides>38</Slides>
  <Notes>16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Larissa</vt:lpstr>
      <vt:lpstr>Benutzerdefiniertes Design</vt:lpstr>
      <vt:lpstr>Herzlich Willkommen</vt:lpstr>
      <vt:lpstr>Ablauf:</vt:lpstr>
      <vt:lpstr>Termine STV</vt:lpstr>
      <vt:lpstr>Turnzentrum</vt:lpstr>
      <vt:lpstr>Turnzentrum</vt:lpstr>
      <vt:lpstr>Backstein Spende</vt:lpstr>
      <vt:lpstr>PowerPoint Presentation</vt:lpstr>
      <vt:lpstr>Kantonalturnfest 2022 Wettingen</vt:lpstr>
      <vt:lpstr> </vt:lpstr>
      <vt:lpstr>News</vt:lpstr>
      <vt:lpstr>Infos KTV Brugg </vt:lpstr>
      <vt:lpstr>PowerPoint Presentation</vt:lpstr>
      <vt:lpstr>News ATV und STV &amp; Ethik &amp; Werte im Turnsport</vt:lpstr>
      <vt:lpstr>Verbandsinformationen </vt:lpstr>
      <vt:lpstr>F-VLK STV 2022</vt:lpstr>
      <vt:lpstr>F-VLK STV 2022</vt:lpstr>
      <vt:lpstr>Vereinsaustritte</vt:lpstr>
      <vt:lpstr>Vereinsaustritte</vt:lpstr>
      <vt:lpstr>Vereinsaustritte</vt:lpstr>
      <vt:lpstr>Vereinsaustritte</vt:lpstr>
      <vt:lpstr>Vereinsaustritte</vt:lpstr>
      <vt:lpstr>Vereinsaustritte</vt:lpstr>
      <vt:lpstr>Vereinsaustritte</vt:lpstr>
      <vt:lpstr>Aktuelle Verbandspartner </vt:lpstr>
      <vt:lpstr>Organisation Aargauer Turnverband</vt:lpstr>
      <vt:lpstr>Werte und Ethik </vt:lpstr>
      <vt:lpstr>Werte und Ethik</vt:lpstr>
      <vt:lpstr>PowerPoint Presentation</vt:lpstr>
      <vt:lpstr>Meldestelle Swiss Sport Integrity</vt:lpstr>
      <vt:lpstr>Werte und Ethik</vt:lpstr>
      <vt:lpstr>Werte und Ethik</vt:lpstr>
      <vt:lpstr>PowerPoint Presentation</vt:lpstr>
      <vt:lpstr> </vt:lpstr>
      <vt:lpstr>Teil 2 - Einleitung </vt:lpstr>
      <vt:lpstr>Teil 2 – Interaktive Umfrage </vt:lpstr>
      <vt:lpstr>Teil 2 - Diskussion </vt:lpstr>
      <vt:lpstr>Teil 2 – Vorstellen der Ergebnisse </vt:lpstr>
      <vt:lpstr>Besten Dank für die Aufmerksamkeit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</dc:title>
  <dc:creator>Michael Müller</dc:creator>
  <cp:revision>1</cp:revision>
  <cp:lastPrinted>2018-05-16T15:00:19Z</cp:lastPrinted>
  <dcterms:created xsi:type="dcterms:W3CDTF">2013-05-01T17:38:04Z</dcterms:created>
  <dcterms:modified xsi:type="dcterms:W3CDTF">2022-05-17T17:31:09Z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C-GUID">
    <vt:lpwstr>9361d0f5-2af6-4617-be18-7bdeb3c08d2c</vt:lpwstr>
  </property>
</Properties>
</file>