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473" r:id="rId5"/>
    <p:sldId id="745" r:id="rId6"/>
    <p:sldId id="499" r:id="rId7"/>
    <p:sldId id="738" r:id="rId8"/>
    <p:sldId id="495" r:id="rId9"/>
    <p:sldId id="497" r:id="rId10"/>
    <p:sldId id="744" r:id="rId11"/>
    <p:sldId id="743" r:id="rId12"/>
    <p:sldId id="746" r:id="rId13"/>
    <p:sldId id="747" r:id="rId14"/>
    <p:sldId id="737" r:id="rId15"/>
    <p:sldId id="739" r:id="rId16"/>
    <p:sldId id="740" r:id="rId17"/>
    <p:sldId id="741" r:id="rId18"/>
    <p:sldId id="742" r:id="rId19"/>
    <p:sldId id="360" r:id="rId20"/>
    <p:sldId id="275" r:id="rId21"/>
  </p:sldIdLst>
  <p:sldSz cx="9144000" cy="6858000" type="screen4x3"/>
  <p:notesSz cx="6877050" cy="93170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Bräutigam" initials="LB" lastIdx="1" clrIdx="0">
    <p:extLst>
      <p:ext uri="{19B8F6BF-5375-455C-9EA6-DF929625EA0E}">
        <p15:presenceInfo xmlns:p15="http://schemas.microsoft.com/office/powerpoint/2012/main" userId="1f803338a1cc9d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DC27F0-BF74-4257-97F8-2451F1A306DA}" v="21" dt="2022-10-19T19:33:51.118"/>
    <p1510:client id="{D708A1E6-65B8-4C6B-95B3-ED4CEDF18C3B}" v="34" dt="2022-10-20T15:42:04.568"/>
    <p1510:client id="{F577004B-AEC4-4162-A0F4-27D8B6DF878E}" v="16" dt="2022-10-21T19:03:13.5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40" autoAdjust="0"/>
  </p:normalViewPr>
  <p:slideViewPr>
    <p:cSldViewPr>
      <p:cViewPr varScale="1">
        <p:scale>
          <a:sx n="110" d="100"/>
          <a:sy n="110" d="100"/>
        </p:scale>
        <p:origin x="16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6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5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bias" userId="2874e94cabdf736f" providerId="LiveId" clId="{0ADC27F0-BF74-4257-97F8-2451F1A306DA}"/>
    <pc:docChg chg="undo redo custSel addSld delSld modSld sldOrd">
      <pc:chgData name="Tobias" userId="2874e94cabdf736f" providerId="LiveId" clId="{0ADC27F0-BF74-4257-97F8-2451F1A306DA}" dt="2022-10-19T19:38:00.358" v="727" actId="1076"/>
      <pc:docMkLst>
        <pc:docMk/>
      </pc:docMkLst>
      <pc:sldChg chg="modSp mod">
        <pc:chgData name="Tobias" userId="2874e94cabdf736f" providerId="LiveId" clId="{0ADC27F0-BF74-4257-97F8-2451F1A306DA}" dt="2022-10-19T19:38:00.358" v="727" actId="1076"/>
        <pc:sldMkLst>
          <pc:docMk/>
          <pc:sldMk cId="329803146" sldId="256"/>
        </pc:sldMkLst>
        <pc:spChg chg="mod">
          <ac:chgData name="Tobias" userId="2874e94cabdf736f" providerId="LiveId" clId="{0ADC27F0-BF74-4257-97F8-2451F1A306DA}" dt="2022-10-19T19:37:56.859" v="726" actId="1076"/>
          <ac:spMkLst>
            <pc:docMk/>
            <pc:sldMk cId="329803146" sldId="256"/>
            <ac:spMk id="2" creationId="{00000000-0000-0000-0000-000000000000}"/>
          </ac:spMkLst>
        </pc:spChg>
        <pc:spChg chg="mod">
          <ac:chgData name="Tobias" userId="2874e94cabdf736f" providerId="LiveId" clId="{0ADC27F0-BF74-4257-97F8-2451F1A306DA}" dt="2022-10-19T19:38:00.358" v="727" actId="1076"/>
          <ac:spMkLst>
            <pc:docMk/>
            <pc:sldMk cId="329803146" sldId="256"/>
            <ac:spMk id="3" creationId="{00000000-0000-0000-0000-000000000000}"/>
          </ac:spMkLst>
        </pc:spChg>
      </pc:sldChg>
      <pc:sldChg chg="modSp mod">
        <pc:chgData name="Tobias" userId="2874e94cabdf736f" providerId="LiveId" clId="{0ADC27F0-BF74-4257-97F8-2451F1A306DA}" dt="2022-10-19T19:12:23.858" v="180" actId="255"/>
        <pc:sldMkLst>
          <pc:docMk/>
          <pc:sldMk cId="1965510922" sldId="257"/>
        </pc:sldMkLst>
        <pc:spChg chg="mod">
          <ac:chgData name="Tobias" userId="2874e94cabdf736f" providerId="LiveId" clId="{0ADC27F0-BF74-4257-97F8-2451F1A306DA}" dt="2022-10-19T19:12:23.858" v="180" actId="255"/>
          <ac:spMkLst>
            <pc:docMk/>
            <pc:sldMk cId="1965510922" sldId="257"/>
            <ac:spMk id="3" creationId="{00000000-0000-0000-0000-000000000000}"/>
          </ac:spMkLst>
        </pc:spChg>
      </pc:sldChg>
      <pc:sldChg chg="modSp mod">
        <pc:chgData name="Tobias" userId="2874e94cabdf736f" providerId="LiveId" clId="{0ADC27F0-BF74-4257-97F8-2451F1A306DA}" dt="2022-10-19T19:10:55.929" v="170" actId="20577"/>
        <pc:sldMkLst>
          <pc:docMk/>
          <pc:sldMk cId="2803804740" sldId="258"/>
        </pc:sldMkLst>
        <pc:spChg chg="mod">
          <ac:chgData name="Tobias" userId="2874e94cabdf736f" providerId="LiveId" clId="{0ADC27F0-BF74-4257-97F8-2451F1A306DA}" dt="2022-10-19T19:10:55.929" v="170" actId="20577"/>
          <ac:spMkLst>
            <pc:docMk/>
            <pc:sldMk cId="2803804740" sldId="258"/>
            <ac:spMk id="3" creationId="{00000000-0000-0000-0000-000000000000}"/>
          </ac:spMkLst>
        </pc:spChg>
      </pc:sldChg>
      <pc:sldChg chg="modSp mod">
        <pc:chgData name="Tobias" userId="2874e94cabdf736f" providerId="LiveId" clId="{0ADC27F0-BF74-4257-97F8-2451F1A306DA}" dt="2022-10-19T19:12:12.901" v="179" actId="27636"/>
        <pc:sldMkLst>
          <pc:docMk/>
          <pc:sldMk cId="3299785453" sldId="473"/>
        </pc:sldMkLst>
        <pc:spChg chg="mod">
          <ac:chgData name="Tobias" userId="2874e94cabdf736f" providerId="LiveId" clId="{0ADC27F0-BF74-4257-97F8-2451F1A306DA}" dt="2022-10-19T19:12:12.901" v="179" actId="27636"/>
          <ac:spMkLst>
            <pc:docMk/>
            <pc:sldMk cId="3299785453" sldId="473"/>
            <ac:spMk id="3" creationId="{00000000-0000-0000-0000-000000000000}"/>
          </ac:spMkLst>
        </pc:spChg>
      </pc:sldChg>
      <pc:sldChg chg="modSp mod">
        <pc:chgData name="Tobias" userId="2874e94cabdf736f" providerId="LiveId" clId="{0ADC27F0-BF74-4257-97F8-2451F1A306DA}" dt="2022-10-19T18:36:53.386" v="1" actId="20577"/>
        <pc:sldMkLst>
          <pc:docMk/>
          <pc:sldMk cId="1932762084" sldId="495"/>
        </pc:sldMkLst>
        <pc:spChg chg="mod">
          <ac:chgData name="Tobias" userId="2874e94cabdf736f" providerId="LiveId" clId="{0ADC27F0-BF74-4257-97F8-2451F1A306DA}" dt="2022-10-19T18:36:53.386" v="1" actId="20577"/>
          <ac:spMkLst>
            <pc:docMk/>
            <pc:sldMk cId="1932762084" sldId="495"/>
            <ac:spMk id="7" creationId="{DEBC2931-CAC8-47D0-BD9C-00C78DBAE562}"/>
          </ac:spMkLst>
        </pc:spChg>
      </pc:sldChg>
      <pc:sldChg chg="modSp del mod">
        <pc:chgData name="Tobias" userId="2874e94cabdf736f" providerId="LiveId" clId="{0ADC27F0-BF74-4257-97F8-2451F1A306DA}" dt="2022-10-19T19:36:06.662" v="683" actId="47"/>
        <pc:sldMkLst>
          <pc:docMk/>
          <pc:sldMk cId="1904834359" sldId="736"/>
        </pc:sldMkLst>
        <pc:spChg chg="mod">
          <ac:chgData name="Tobias" userId="2874e94cabdf736f" providerId="LiveId" clId="{0ADC27F0-BF74-4257-97F8-2451F1A306DA}" dt="2022-10-19T19:28:11.528" v="358" actId="20577"/>
          <ac:spMkLst>
            <pc:docMk/>
            <pc:sldMk cId="1904834359" sldId="736"/>
            <ac:spMk id="3" creationId="{00000000-0000-0000-0000-000000000000}"/>
          </ac:spMkLst>
        </pc:spChg>
      </pc:sldChg>
      <pc:sldChg chg="modSp mod">
        <pc:chgData name="Tobias" userId="2874e94cabdf736f" providerId="LiveId" clId="{0ADC27F0-BF74-4257-97F8-2451F1A306DA}" dt="2022-10-19T19:12:32.493" v="181" actId="5793"/>
        <pc:sldMkLst>
          <pc:docMk/>
          <pc:sldMk cId="2705316180" sldId="738"/>
        </pc:sldMkLst>
        <pc:spChg chg="mod">
          <ac:chgData name="Tobias" userId="2874e94cabdf736f" providerId="LiveId" clId="{0ADC27F0-BF74-4257-97F8-2451F1A306DA}" dt="2022-10-19T19:12:32.493" v="181" actId="5793"/>
          <ac:spMkLst>
            <pc:docMk/>
            <pc:sldMk cId="2705316180" sldId="738"/>
            <ac:spMk id="3" creationId="{EE3DD819-A6F0-72B0-A9C3-F478750D8665}"/>
          </ac:spMkLst>
        </pc:spChg>
      </pc:sldChg>
      <pc:sldChg chg="delSp modSp mod">
        <pc:chgData name="Tobias" userId="2874e94cabdf736f" providerId="LiveId" clId="{0ADC27F0-BF74-4257-97F8-2451F1A306DA}" dt="2022-10-19T19:36:16.826" v="684" actId="20577"/>
        <pc:sldMkLst>
          <pc:docMk/>
          <pc:sldMk cId="2565088371" sldId="743"/>
        </pc:sldMkLst>
        <pc:spChg chg="del mod">
          <ac:chgData name="Tobias" userId="2874e94cabdf736f" providerId="LiveId" clId="{0ADC27F0-BF74-4257-97F8-2451F1A306DA}" dt="2022-10-19T19:35:12.048" v="674" actId="478"/>
          <ac:spMkLst>
            <pc:docMk/>
            <pc:sldMk cId="2565088371" sldId="743"/>
            <ac:spMk id="2" creationId="{6F832C01-EEA1-78BD-C81D-0E2A2641913C}"/>
          </ac:spMkLst>
        </pc:spChg>
        <pc:spChg chg="mod">
          <ac:chgData name="Tobias" userId="2874e94cabdf736f" providerId="LiveId" clId="{0ADC27F0-BF74-4257-97F8-2451F1A306DA}" dt="2022-10-19T19:36:16.826" v="684" actId="20577"/>
          <ac:spMkLst>
            <pc:docMk/>
            <pc:sldMk cId="2565088371" sldId="743"/>
            <ac:spMk id="3" creationId="{787D3F35-BB8A-88D9-92A9-8E35E76FCB40}"/>
          </ac:spMkLst>
        </pc:spChg>
      </pc:sldChg>
      <pc:sldChg chg="addSp modSp new mod modAnim">
        <pc:chgData name="Tobias" userId="2874e94cabdf736f" providerId="LiveId" clId="{0ADC27F0-BF74-4257-97F8-2451F1A306DA}" dt="2022-10-19T19:04:48.159" v="143"/>
        <pc:sldMkLst>
          <pc:docMk/>
          <pc:sldMk cId="664740057" sldId="745"/>
        </pc:sldMkLst>
        <pc:spChg chg="mod">
          <ac:chgData name="Tobias" userId="2874e94cabdf736f" providerId="LiveId" clId="{0ADC27F0-BF74-4257-97F8-2451F1A306DA}" dt="2022-10-19T18:55:02.992" v="35" actId="20577"/>
          <ac:spMkLst>
            <pc:docMk/>
            <pc:sldMk cId="664740057" sldId="745"/>
            <ac:spMk id="2" creationId="{CEA1A965-1253-7F00-327F-633806E0011E}"/>
          </ac:spMkLst>
        </pc:spChg>
        <pc:spChg chg="add mod">
          <ac:chgData name="Tobias" userId="2874e94cabdf736f" providerId="LiveId" clId="{0ADC27F0-BF74-4257-97F8-2451F1A306DA}" dt="2022-10-19T18:58:18.529" v="47" actId="1076"/>
          <ac:spMkLst>
            <pc:docMk/>
            <pc:sldMk cId="664740057" sldId="745"/>
            <ac:spMk id="6" creationId="{3004DB64-9494-73FF-7D08-8F98CB01F361}"/>
          </ac:spMkLst>
        </pc:spChg>
        <pc:spChg chg="add mod">
          <ac:chgData name="Tobias" userId="2874e94cabdf736f" providerId="LiveId" clId="{0ADC27F0-BF74-4257-97F8-2451F1A306DA}" dt="2022-10-19T18:58:02.549" v="44"/>
          <ac:spMkLst>
            <pc:docMk/>
            <pc:sldMk cId="664740057" sldId="745"/>
            <ac:spMk id="7" creationId="{4A08A1A3-A338-C1C4-A562-9A16FFCADD0C}"/>
          </ac:spMkLst>
        </pc:spChg>
        <pc:spChg chg="add mod">
          <ac:chgData name="Tobias" userId="2874e94cabdf736f" providerId="LiveId" clId="{0ADC27F0-BF74-4257-97F8-2451F1A306DA}" dt="2022-10-19T18:58:43.517" v="49"/>
          <ac:spMkLst>
            <pc:docMk/>
            <pc:sldMk cId="664740057" sldId="745"/>
            <ac:spMk id="8" creationId="{2C4E7155-9632-6612-8BE6-628B444A94AE}"/>
          </ac:spMkLst>
        </pc:spChg>
        <pc:spChg chg="add mod">
          <ac:chgData name="Tobias" userId="2874e94cabdf736f" providerId="LiveId" clId="{0ADC27F0-BF74-4257-97F8-2451F1A306DA}" dt="2022-10-19T19:00:10.801" v="92" actId="1076"/>
          <ac:spMkLst>
            <pc:docMk/>
            <pc:sldMk cId="664740057" sldId="745"/>
            <ac:spMk id="15" creationId="{DDB1A879-C3F1-D8C0-9F2A-61A8A3A7869F}"/>
          </ac:spMkLst>
        </pc:spChg>
        <pc:spChg chg="add mod">
          <ac:chgData name="Tobias" userId="2874e94cabdf736f" providerId="LiveId" clId="{0ADC27F0-BF74-4257-97F8-2451F1A306DA}" dt="2022-10-19T19:00:14.353" v="93" actId="1076"/>
          <ac:spMkLst>
            <pc:docMk/>
            <pc:sldMk cId="664740057" sldId="745"/>
            <ac:spMk id="16" creationId="{98BC83BE-7E67-EA30-41F5-B13D5BA6ABEA}"/>
          </ac:spMkLst>
        </pc:spChg>
        <pc:spChg chg="add mod">
          <ac:chgData name="Tobias" userId="2874e94cabdf736f" providerId="LiveId" clId="{0ADC27F0-BF74-4257-97F8-2451F1A306DA}" dt="2022-10-19T18:59:56.201" v="91" actId="571"/>
          <ac:spMkLst>
            <pc:docMk/>
            <pc:sldMk cId="664740057" sldId="745"/>
            <ac:spMk id="17" creationId="{E1FEA5B6-FA91-7037-B818-06E15D4CEDEB}"/>
          </ac:spMkLst>
        </pc:spChg>
        <pc:spChg chg="add mod">
          <ac:chgData name="Tobias" userId="2874e94cabdf736f" providerId="LiveId" clId="{0ADC27F0-BF74-4257-97F8-2451F1A306DA}" dt="2022-10-19T19:00:31.885" v="116" actId="20577"/>
          <ac:spMkLst>
            <pc:docMk/>
            <pc:sldMk cId="664740057" sldId="745"/>
            <ac:spMk id="18" creationId="{1CAD94F8-93C6-16CF-938F-2EB2CE45D7B9}"/>
          </ac:spMkLst>
        </pc:spChg>
        <pc:spChg chg="add mod">
          <ac:chgData name="Tobias" userId="2874e94cabdf736f" providerId="LiveId" clId="{0ADC27F0-BF74-4257-97F8-2451F1A306DA}" dt="2022-10-19T19:00:45.617" v="135" actId="20577"/>
          <ac:spMkLst>
            <pc:docMk/>
            <pc:sldMk cId="664740057" sldId="745"/>
            <ac:spMk id="19" creationId="{8822355D-3900-3E5F-2900-3EF764B8C1E8}"/>
          </ac:spMkLst>
        </pc:spChg>
        <pc:picChg chg="add mod">
          <ac:chgData name="Tobias" userId="2874e94cabdf736f" providerId="LiveId" clId="{0ADC27F0-BF74-4257-97F8-2451F1A306DA}" dt="2022-10-19T18:54:53.535" v="22"/>
          <ac:picMkLst>
            <pc:docMk/>
            <pc:sldMk cId="664740057" sldId="745"/>
            <ac:picMk id="5" creationId="{905FC184-46FD-B944-6D64-EC7D89105937}"/>
          </ac:picMkLst>
        </pc:picChg>
        <pc:cxnChg chg="add mod">
          <ac:chgData name="Tobias" userId="2874e94cabdf736f" providerId="LiveId" clId="{0ADC27F0-BF74-4257-97F8-2451F1A306DA}" dt="2022-10-19T18:59:03.636" v="51" actId="1582"/>
          <ac:cxnSpMkLst>
            <pc:docMk/>
            <pc:sldMk cId="664740057" sldId="745"/>
            <ac:cxnSpMk id="10" creationId="{AE76C5AA-1C6E-76A4-7F7A-1EBF59773965}"/>
          </ac:cxnSpMkLst>
        </pc:cxnChg>
        <pc:cxnChg chg="add mod">
          <ac:chgData name="Tobias" userId="2874e94cabdf736f" providerId="LiveId" clId="{0ADC27F0-BF74-4257-97F8-2451F1A306DA}" dt="2022-10-19T18:59:13.821" v="54" actId="1076"/>
          <ac:cxnSpMkLst>
            <pc:docMk/>
            <pc:sldMk cId="664740057" sldId="745"/>
            <ac:cxnSpMk id="11" creationId="{FA113182-EE3C-BCB4-A1F5-09F2E8960505}"/>
          </ac:cxnSpMkLst>
        </pc:cxnChg>
        <pc:cxnChg chg="add mod">
          <ac:chgData name="Tobias" userId="2874e94cabdf736f" providerId="LiveId" clId="{0ADC27F0-BF74-4257-97F8-2451F1A306DA}" dt="2022-10-19T18:59:22.217" v="56" actId="14100"/>
          <ac:cxnSpMkLst>
            <pc:docMk/>
            <pc:sldMk cId="664740057" sldId="745"/>
            <ac:cxnSpMk id="13" creationId="{B20F763A-0817-68FC-9BC0-621C035FCF64}"/>
          </ac:cxnSpMkLst>
        </pc:cxnChg>
      </pc:sldChg>
      <pc:sldChg chg="add del">
        <pc:chgData name="Tobias" userId="2874e94cabdf736f" providerId="LiveId" clId="{0ADC27F0-BF74-4257-97F8-2451F1A306DA}" dt="2022-10-19T19:28:51.894" v="360" actId="2890"/>
        <pc:sldMkLst>
          <pc:docMk/>
          <pc:sldMk cId="3176154135" sldId="746"/>
        </pc:sldMkLst>
      </pc:sldChg>
      <pc:sldChg chg="addSp delSp modSp add mod ord">
        <pc:chgData name="Tobias" userId="2874e94cabdf736f" providerId="LiveId" clId="{0ADC27F0-BF74-4257-97F8-2451F1A306DA}" dt="2022-10-19T19:37:11.834" v="725" actId="20577"/>
        <pc:sldMkLst>
          <pc:docMk/>
          <pc:sldMk cId="3226591973" sldId="746"/>
        </pc:sldMkLst>
        <pc:spChg chg="del mod">
          <ac:chgData name="Tobias" userId="2874e94cabdf736f" providerId="LiveId" clId="{0ADC27F0-BF74-4257-97F8-2451F1A306DA}" dt="2022-10-19T19:31:00.186" v="401" actId="478"/>
          <ac:spMkLst>
            <pc:docMk/>
            <pc:sldMk cId="3226591973" sldId="746"/>
            <ac:spMk id="2" creationId="{00000000-0000-0000-0000-000000000000}"/>
          </ac:spMkLst>
        </pc:spChg>
        <pc:spChg chg="mod">
          <ac:chgData name="Tobias" userId="2874e94cabdf736f" providerId="LiveId" clId="{0ADC27F0-BF74-4257-97F8-2451F1A306DA}" dt="2022-10-19T19:37:11.834" v="725" actId="20577"/>
          <ac:spMkLst>
            <pc:docMk/>
            <pc:sldMk cId="3226591973" sldId="746"/>
            <ac:spMk id="3" creationId="{00000000-0000-0000-0000-000000000000}"/>
          </ac:spMkLst>
        </pc:spChg>
        <pc:spChg chg="add del mod">
          <ac:chgData name="Tobias" userId="2874e94cabdf736f" providerId="LiveId" clId="{0ADC27F0-BF74-4257-97F8-2451F1A306DA}" dt="2022-10-19T19:31:05.735" v="402" actId="478"/>
          <ac:spMkLst>
            <pc:docMk/>
            <pc:sldMk cId="3226591973" sldId="746"/>
            <ac:spMk id="7" creationId="{AC402278-1AED-4BFC-824A-334FB6ADE430}"/>
          </ac:spMkLst>
        </pc:spChg>
      </pc:sldChg>
      <pc:sldChg chg="modSp add mod">
        <pc:chgData name="Tobias" userId="2874e94cabdf736f" providerId="LiveId" clId="{0ADC27F0-BF74-4257-97F8-2451F1A306DA}" dt="2022-10-19T19:33:53.709" v="663" actId="20577"/>
        <pc:sldMkLst>
          <pc:docMk/>
          <pc:sldMk cId="490596333" sldId="747"/>
        </pc:sldMkLst>
        <pc:spChg chg="mod">
          <ac:chgData name="Tobias" userId="2874e94cabdf736f" providerId="LiveId" clId="{0ADC27F0-BF74-4257-97F8-2451F1A306DA}" dt="2022-10-19T19:33:53.709" v="663" actId="20577"/>
          <ac:spMkLst>
            <pc:docMk/>
            <pc:sldMk cId="490596333" sldId="747"/>
            <ac:spMk id="3" creationId="{00000000-0000-0000-0000-000000000000}"/>
          </ac:spMkLst>
        </pc:spChg>
      </pc:sldChg>
    </pc:docChg>
  </pc:docChgLst>
  <pc:docChgLst>
    <pc:chgData name="Nadine Fügi" userId="cb60bfdccb564d84" providerId="Windows Live" clId="Web-{F577004B-AEC4-4162-A0F4-27D8B6DF878E}"/>
    <pc:docChg chg="modSld">
      <pc:chgData name="Nadine Fügi" userId="cb60bfdccb564d84" providerId="Windows Live" clId="Web-{F577004B-AEC4-4162-A0F4-27D8B6DF878E}" dt="2022-10-21T19:03:13.581" v="15" actId="20577"/>
      <pc:docMkLst>
        <pc:docMk/>
      </pc:docMkLst>
      <pc:sldChg chg="modSp">
        <pc:chgData name="Nadine Fügi" userId="cb60bfdccb564d84" providerId="Windows Live" clId="Web-{F577004B-AEC4-4162-A0F4-27D8B6DF878E}" dt="2022-10-21T19:03:13.581" v="15" actId="20577"/>
        <pc:sldMkLst>
          <pc:docMk/>
          <pc:sldMk cId="2565088371" sldId="743"/>
        </pc:sldMkLst>
        <pc:spChg chg="mod">
          <ac:chgData name="Nadine Fügi" userId="cb60bfdccb564d84" providerId="Windows Live" clId="Web-{F577004B-AEC4-4162-A0F4-27D8B6DF878E}" dt="2022-10-21T19:03:13.581" v="15" actId="20577"/>
          <ac:spMkLst>
            <pc:docMk/>
            <pc:sldMk cId="2565088371" sldId="743"/>
            <ac:spMk id="3" creationId="{787D3F35-BB8A-88D9-92A9-8E35E76FCB40}"/>
          </ac:spMkLst>
        </pc:spChg>
      </pc:sldChg>
    </pc:docChg>
  </pc:docChgLst>
  <pc:docChgLst>
    <pc:chgData name="Bernadette Vogt" userId="061c16f4cd9e7ea0" providerId="LiveId" clId="{4F0DB8BA-D25D-4B05-B2D9-803F05897F9D}"/>
    <pc:docChg chg="undo custSel addSld delSld modSld sldOrd">
      <pc:chgData name="Bernadette Vogt" userId="061c16f4cd9e7ea0" providerId="LiveId" clId="{4F0DB8BA-D25D-4B05-B2D9-803F05897F9D}" dt="2022-10-19T13:11:02.340" v="1482" actId="5793"/>
      <pc:docMkLst>
        <pc:docMk/>
      </pc:docMkLst>
      <pc:sldChg chg="modSp">
        <pc:chgData name="Bernadette Vogt" userId="061c16f4cd9e7ea0" providerId="LiveId" clId="{4F0DB8BA-D25D-4B05-B2D9-803F05897F9D}" dt="2022-10-17T18:11:03.383" v="472" actId="1076"/>
        <pc:sldMkLst>
          <pc:docMk/>
          <pc:sldMk cId="329803146" sldId="256"/>
        </pc:sldMkLst>
        <pc:picChg chg="mod">
          <ac:chgData name="Bernadette Vogt" userId="061c16f4cd9e7ea0" providerId="LiveId" clId="{4F0DB8BA-D25D-4B05-B2D9-803F05897F9D}" dt="2022-10-17T18:11:03.383" v="472" actId="1076"/>
          <ac:picMkLst>
            <pc:docMk/>
            <pc:sldMk cId="329803146" sldId="256"/>
            <ac:picMk id="1026" creationId="{00000000-0000-0000-0000-000000000000}"/>
          </ac:picMkLst>
        </pc:picChg>
      </pc:sldChg>
      <pc:sldChg chg="modSp mod">
        <pc:chgData name="Bernadette Vogt" userId="061c16f4cd9e7ea0" providerId="LiveId" clId="{4F0DB8BA-D25D-4B05-B2D9-803F05897F9D}" dt="2022-10-17T18:32:30.965" v="1091" actId="1076"/>
        <pc:sldMkLst>
          <pc:docMk/>
          <pc:sldMk cId="1965510922" sldId="257"/>
        </pc:sldMkLst>
        <pc:spChg chg="mod">
          <ac:chgData name="Bernadette Vogt" userId="061c16f4cd9e7ea0" providerId="LiveId" clId="{4F0DB8BA-D25D-4B05-B2D9-803F05897F9D}" dt="2022-10-17T18:31:43.491" v="1083" actId="20577"/>
          <ac:spMkLst>
            <pc:docMk/>
            <pc:sldMk cId="1965510922" sldId="257"/>
            <ac:spMk id="3" creationId="{00000000-0000-0000-0000-000000000000}"/>
          </ac:spMkLst>
        </pc:spChg>
        <pc:picChg chg="mod">
          <ac:chgData name="Bernadette Vogt" userId="061c16f4cd9e7ea0" providerId="LiveId" clId="{4F0DB8BA-D25D-4B05-B2D9-803F05897F9D}" dt="2022-10-17T18:32:30.965" v="1091" actId="1076"/>
          <ac:picMkLst>
            <pc:docMk/>
            <pc:sldMk cId="1965510922" sldId="257"/>
            <ac:picMk id="2050" creationId="{00000000-0000-0000-0000-000000000000}"/>
          </ac:picMkLst>
        </pc:picChg>
      </pc:sldChg>
      <pc:sldChg chg="modSp mod">
        <pc:chgData name="Bernadette Vogt" userId="061c16f4cd9e7ea0" providerId="LiveId" clId="{4F0DB8BA-D25D-4B05-B2D9-803F05897F9D}" dt="2022-10-17T18:10:53.538" v="470" actId="1076"/>
        <pc:sldMkLst>
          <pc:docMk/>
          <pc:sldMk cId="2803804740" sldId="258"/>
        </pc:sldMkLst>
        <pc:spChg chg="mod">
          <ac:chgData name="Bernadette Vogt" userId="061c16f4cd9e7ea0" providerId="LiveId" clId="{4F0DB8BA-D25D-4B05-B2D9-803F05897F9D}" dt="2022-10-17T18:10:47.848" v="469" actId="20577"/>
          <ac:spMkLst>
            <pc:docMk/>
            <pc:sldMk cId="2803804740" sldId="258"/>
            <ac:spMk id="3" creationId="{00000000-0000-0000-0000-000000000000}"/>
          </ac:spMkLst>
        </pc:spChg>
        <pc:picChg chg="mod">
          <ac:chgData name="Bernadette Vogt" userId="061c16f4cd9e7ea0" providerId="LiveId" clId="{4F0DB8BA-D25D-4B05-B2D9-803F05897F9D}" dt="2022-10-17T18:10:53.538" v="470" actId="1076"/>
          <ac:picMkLst>
            <pc:docMk/>
            <pc:sldMk cId="2803804740" sldId="258"/>
            <ac:picMk id="5" creationId="{00000000-0000-0000-0000-000000000000}"/>
          </ac:picMkLst>
        </pc:picChg>
      </pc:sldChg>
      <pc:sldChg chg="modSp mod">
        <pc:chgData name="Bernadette Vogt" userId="061c16f4cd9e7ea0" providerId="LiveId" clId="{4F0DB8BA-D25D-4B05-B2D9-803F05897F9D}" dt="2022-10-17T18:34:22.992" v="1096" actId="27636"/>
        <pc:sldMkLst>
          <pc:docMk/>
          <pc:sldMk cId="3299785453" sldId="473"/>
        </pc:sldMkLst>
        <pc:spChg chg="mod">
          <ac:chgData name="Bernadette Vogt" userId="061c16f4cd9e7ea0" providerId="LiveId" clId="{4F0DB8BA-D25D-4B05-B2D9-803F05897F9D}" dt="2022-10-17T18:34:22.992" v="1096" actId="27636"/>
          <ac:spMkLst>
            <pc:docMk/>
            <pc:sldMk cId="3299785453" sldId="473"/>
            <ac:spMk id="3" creationId="{00000000-0000-0000-0000-000000000000}"/>
          </ac:spMkLst>
        </pc:spChg>
        <pc:picChg chg="mod">
          <ac:chgData name="Bernadette Vogt" userId="061c16f4cd9e7ea0" providerId="LiveId" clId="{4F0DB8BA-D25D-4B05-B2D9-803F05897F9D}" dt="2022-10-17T18:32:17.461" v="1088" actId="1076"/>
          <ac:picMkLst>
            <pc:docMk/>
            <pc:sldMk cId="3299785453" sldId="473"/>
            <ac:picMk id="5" creationId="{00000000-0000-0000-0000-000000000000}"/>
          </ac:picMkLst>
        </pc:picChg>
      </pc:sldChg>
      <pc:sldChg chg="modSp mod">
        <pc:chgData name="Bernadette Vogt" userId="061c16f4cd9e7ea0" providerId="LiveId" clId="{4F0DB8BA-D25D-4B05-B2D9-803F05897F9D}" dt="2022-10-19T13:10:32.348" v="1476"/>
        <pc:sldMkLst>
          <pc:docMk/>
          <pc:sldMk cId="1932762084" sldId="495"/>
        </pc:sldMkLst>
        <pc:spChg chg="mod">
          <ac:chgData name="Bernadette Vogt" userId="061c16f4cd9e7ea0" providerId="LiveId" clId="{4F0DB8BA-D25D-4B05-B2D9-803F05897F9D}" dt="2022-10-19T13:10:32.348" v="1476"/>
          <ac:spMkLst>
            <pc:docMk/>
            <pc:sldMk cId="1932762084" sldId="495"/>
            <ac:spMk id="7" creationId="{DEBC2931-CAC8-47D0-BD9C-00C78DBAE562}"/>
          </ac:spMkLst>
        </pc:spChg>
      </pc:sldChg>
      <pc:sldChg chg="modSp mod">
        <pc:chgData name="Bernadette Vogt" userId="061c16f4cd9e7ea0" providerId="LiveId" clId="{4F0DB8BA-D25D-4B05-B2D9-803F05897F9D}" dt="2022-10-19T12:56:26.029" v="1342" actId="1076"/>
        <pc:sldMkLst>
          <pc:docMk/>
          <pc:sldMk cId="168055810" sldId="497"/>
        </pc:sldMkLst>
        <pc:spChg chg="mod">
          <ac:chgData name="Bernadette Vogt" userId="061c16f4cd9e7ea0" providerId="LiveId" clId="{4F0DB8BA-D25D-4B05-B2D9-803F05897F9D}" dt="2022-10-19T12:56:26.029" v="1342" actId="1076"/>
          <ac:spMkLst>
            <pc:docMk/>
            <pc:sldMk cId="168055810" sldId="497"/>
            <ac:spMk id="2" creationId="{00000000-0000-0000-0000-000000000000}"/>
          </ac:spMkLst>
        </pc:spChg>
        <pc:spChg chg="mod">
          <ac:chgData name="Bernadette Vogt" userId="061c16f4cd9e7ea0" providerId="LiveId" clId="{4F0DB8BA-D25D-4B05-B2D9-803F05897F9D}" dt="2022-10-19T12:55:47.610" v="1340" actId="27636"/>
          <ac:spMkLst>
            <pc:docMk/>
            <pc:sldMk cId="168055810" sldId="497"/>
            <ac:spMk id="3" creationId="{00000000-0000-0000-0000-000000000000}"/>
          </ac:spMkLst>
        </pc:spChg>
      </pc:sldChg>
      <pc:sldChg chg="modSp mod">
        <pc:chgData name="Bernadette Vogt" userId="061c16f4cd9e7ea0" providerId="LiveId" clId="{4F0DB8BA-D25D-4B05-B2D9-803F05897F9D}" dt="2022-10-17T18:35:45.837" v="1101" actId="14100"/>
        <pc:sldMkLst>
          <pc:docMk/>
          <pc:sldMk cId="534904516" sldId="499"/>
        </pc:sldMkLst>
        <pc:spChg chg="mod">
          <ac:chgData name="Bernadette Vogt" userId="061c16f4cd9e7ea0" providerId="LiveId" clId="{4F0DB8BA-D25D-4B05-B2D9-803F05897F9D}" dt="2022-10-17T18:35:45.837" v="1101" actId="14100"/>
          <ac:spMkLst>
            <pc:docMk/>
            <pc:sldMk cId="534904516" sldId="499"/>
            <ac:spMk id="2" creationId="{00000000-0000-0000-0000-000000000000}"/>
          </ac:spMkLst>
        </pc:spChg>
        <pc:spChg chg="mod">
          <ac:chgData name="Bernadette Vogt" userId="061c16f4cd9e7ea0" providerId="LiveId" clId="{4F0DB8BA-D25D-4B05-B2D9-803F05897F9D}" dt="2022-10-17T18:35:35.940" v="1100" actId="1076"/>
          <ac:spMkLst>
            <pc:docMk/>
            <pc:sldMk cId="534904516" sldId="499"/>
            <ac:spMk id="3" creationId="{00000000-0000-0000-0000-000000000000}"/>
          </ac:spMkLst>
        </pc:spChg>
        <pc:picChg chg="mod">
          <ac:chgData name="Bernadette Vogt" userId="061c16f4cd9e7ea0" providerId="LiveId" clId="{4F0DB8BA-D25D-4B05-B2D9-803F05897F9D}" dt="2022-10-17T18:35:32.429" v="1099" actId="1076"/>
          <ac:picMkLst>
            <pc:docMk/>
            <pc:sldMk cId="534904516" sldId="499"/>
            <ac:picMk id="5" creationId="{00000000-0000-0000-0000-000000000000}"/>
          </ac:picMkLst>
        </pc:picChg>
      </pc:sldChg>
      <pc:sldChg chg="del">
        <pc:chgData name="Bernadette Vogt" userId="061c16f4cd9e7ea0" providerId="LiveId" clId="{4F0DB8BA-D25D-4B05-B2D9-803F05897F9D}" dt="2022-10-19T13:01:30.107" v="1472" actId="47"/>
        <pc:sldMkLst>
          <pc:docMk/>
          <pc:sldMk cId="220207890" sldId="735"/>
        </pc:sldMkLst>
      </pc:sldChg>
      <pc:sldChg chg="modSp add mod">
        <pc:chgData name="Bernadette Vogt" userId="061c16f4cd9e7ea0" providerId="LiveId" clId="{4F0DB8BA-D25D-4B05-B2D9-803F05897F9D}" dt="2022-10-19T12:54:14.037" v="1325" actId="255"/>
        <pc:sldMkLst>
          <pc:docMk/>
          <pc:sldMk cId="1904834359" sldId="736"/>
        </pc:sldMkLst>
        <pc:spChg chg="mod">
          <ac:chgData name="Bernadette Vogt" userId="061c16f4cd9e7ea0" providerId="LiveId" clId="{4F0DB8BA-D25D-4B05-B2D9-803F05897F9D}" dt="2022-10-19T12:54:14.037" v="1325" actId="255"/>
          <ac:spMkLst>
            <pc:docMk/>
            <pc:sldMk cId="1904834359" sldId="736"/>
            <ac:spMk id="3" creationId="{00000000-0000-0000-0000-000000000000}"/>
          </ac:spMkLst>
        </pc:spChg>
        <pc:picChg chg="mod">
          <ac:chgData name="Bernadette Vogt" userId="061c16f4cd9e7ea0" providerId="LiveId" clId="{4F0DB8BA-D25D-4B05-B2D9-803F05897F9D}" dt="2022-10-17T18:25:11.937" v="797" actId="1076"/>
          <ac:picMkLst>
            <pc:docMk/>
            <pc:sldMk cId="1904834359" sldId="736"/>
            <ac:picMk id="5" creationId="{00000000-0000-0000-0000-000000000000}"/>
          </ac:picMkLst>
        </pc:picChg>
      </pc:sldChg>
      <pc:sldChg chg="modSp add mod ord">
        <pc:chgData name="Bernadette Vogt" userId="061c16f4cd9e7ea0" providerId="LiveId" clId="{4F0DB8BA-D25D-4B05-B2D9-803F05897F9D}" dt="2022-10-19T12:51:09.977" v="1301" actId="20577"/>
        <pc:sldMkLst>
          <pc:docMk/>
          <pc:sldMk cId="3233047003" sldId="737"/>
        </pc:sldMkLst>
        <pc:spChg chg="mod">
          <ac:chgData name="Bernadette Vogt" userId="061c16f4cd9e7ea0" providerId="LiveId" clId="{4F0DB8BA-D25D-4B05-B2D9-803F05897F9D}" dt="2022-10-19T12:51:09.977" v="1301" actId="20577"/>
          <ac:spMkLst>
            <pc:docMk/>
            <pc:sldMk cId="3233047003" sldId="737"/>
            <ac:spMk id="3" creationId="{00000000-0000-0000-0000-000000000000}"/>
          </ac:spMkLst>
        </pc:spChg>
      </pc:sldChg>
      <pc:sldChg chg="new del">
        <pc:chgData name="Bernadette Vogt" userId="061c16f4cd9e7ea0" providerId="LiveId" clId="{4F0DB8BA-D25D-4B05-B2D9-803F05897F9D}" dt="2022-10-17T18:33:56.275" v="1093" actId="680"/>
        <pc:sldMkLst>
          <pc:docMk/>
          <pc:sldMk cId="922061360" sldId="738"/>
        </pc:sldMkLst>
      </pc:sldChg>
      <pc:sldChg chg="addSp delSp modSp new mod">
        <pc:chgData name="Bernadette Vogt" userId="061c16f4cd9e7ea0" providerId="LiveId" clId="{4F0DB8BA-D25D-4B05-B2D9-803F05897F9D}" dt="2022-10-19T12:41:01.809" v="1230" actId="20577"/>
        <pc:sldMkLst>
          <pc:docMk/>
          <pc:sldMk cId="2705316180" sldId="738"/>
        </pc:sldMkLst>
        <pc:spChg chg="del">
          <ac:chgData name="Bernadette Vogt" userId="061c16f4cd9e7ea0" providerId="LiveId" clId="{4F0DB8BA-D25D-4B05-B2D9-803F05897F9D}" dt="2022-10-17T18:35:55.154" v="1103"/>
          <ac:spMkLst>
            <pc:docMk/>
            <pc:sldMk cId="2705316180" sldId="738"/>
            <ac:spMk id="2" creationId="{3D921209-97CB-FA79-E6FD-E6D7A6D6814B}"/>
          </ac:spMkLst>
        </pc:spChg>
        <pc:spChg chg="mod">
          <ac:chgData name="Bernadette Vogt" userId="061c16f4cd9e7ea0" providerId="LiveId" clId="{4F0DB8BA-D25D-4B05-B2D9-803F05897F9D}" dt="2022-10-19T12:41:01.809" v="1230" actId="20577"/>
          <ac:spMkLst>
            <pc:docMk/>
            <pc:sldMk cId="2705316180" sldId="738"/>
            <ac:spMk id="3" creationId="{EE3DD819-A6F0-72B0-A9C3-F478750D8665}"/>
          </ac:spMkLst>
        </pc:spChg>
        <pc:spChg chg="add mod">
          <ac:chgData name="Bernadette Vogt" userId="061c16f4cd9e7ea0" providerId="LiveId" clId="{4F0DB8BA-D25D-4B05-B2D9-803F05897F9D}" dt="2022-10-17T18:35:55.154" v="1103"/>
          <ac:spMkLst>
            <pc:docMk/>
            <pc:sldMk cId="2705316180" sldId="738"/>
            <ac:spMk id="5" creationId="{BEF2B79E-9C90-2415-1F83-ACFD8BF4B43D}"/>
          </ac:spMkLst>
        </pc:spChg>
        <pc:picChg chg="add mod">
          <ac:chgData name="Bernadette Vogt" userId="061c16f4cd9e7ea0" providerId="LiveId" clId="{4F0DB8BA-D25D-4B05-B2D9-803F05897F9D}" dt="2022-10-17T18:36:09.180" v="1104"/>
          <ac:picMkLst>
            <pc:docMk/>
            <pc:sldMk cId="2705316180" sldId="738"/>
            <ac:picMk id="6" creationId="{A24B7266-5769-1E0E-DFB7-EAF13CDFCD2C}"/>
          </ac:picMkLst>
        </pc:picChg>
      </pc:sldChg>
      <pc:sldChg chg="new del">
        <pc:chgData name="Bernadette Vogt" userId="061c16f4cd9e7ea0" providerId="LiveId" clId="{4F0DB8BA-D25D-4B05-B2D9-803F05897F9D}" dt="2022-10-17T18:34:44.147" v="1098" actId="680"/>
        <pc:sldMkLst>
          <pc:docMk/>
          <pc:sldMk cId="3890108594" sldId="738"/>
        </pc:sldMkLst>
      </pc:sldChg>
      <pc:sldChg chg="addSp modSp new mod">
        <pc:chgData name="Bernadette Vogt" userId="061c16f4cd9e7ea0" providerId="LiveId" clId="{4F0DB8BA-D25D-4B05-B2D9-803F05897F9D}" dt="2022-10-19T12:46:15.492" v="1300" actId="5793"/>
        <pc:sldMkLst>
          <pc:docMk/>
          <pc:sldMk cId="2565088371" sldId="743"/>
        </pc:sldMkLst>
        <pc:spChg chg="mod">
          <ac:chgData name="Bernadette Vogt" userId="061c16f4cd9e7ea0" providerId="LiveId" clId="{4F0DB8BA-D25D-4B05-B2D9-803F05897F9D}" dt="2022-10-19T12:45:51.549" v="1299" actId="20577"/>
          <ac:spMkLst>
            <pc:docMk/>
            <pc:sldMk cId="2565088371" sldId="743"/>
            <ac:spMk id="2" creationId="{6F832C01-EEA1-78BD-C81D-0E2A2641913C}"/>
          </ac:spMkLst>
        </pc:spChg>
        <pc:spChg chg="mod">
          <ac:chgData name="Bernadette Vogt" userId="061c16f4cd9e7ea0" providerId="LiveId" clId="{4F0DB8BA-D25D-4B05-B2D9-803F05897F9D}" dt="2022-10-19T12:46:15.492" v="1300" actId="5793"/>
          <ac:spMkLst>
            <pc:docMk/>
            <pc:sldMk cId="2565088371" sldId="743"/>
            <ac:spMk id="3" creationId="{787D3F35-BB8A-88D9-92A9-8E35E76FCB40}"/>
          </ac:spMkLst>
        </pc:spChg>
        <pc:picChg chg="add mod">
          <ac:chgData name="Bernadette Vogt" userId="061c16f4cd9e7ea0" providerId="LiveId" clId="{4F0DB8BA-D25D-4B05-B2D9-803F05897F9D}" dt="2022-10-19T12:44:14.735" v="1242" actId="1076"/>
          <ac:picMkLst>
            <pc:docMk/>
            <pc:sldMk cId="2565088371" sldId="743"/>
            <ac:picMk id="5" creationId="{87BAB5BC-E83D-C199-791A-60727007E5D7}"/>
          </ac:picMkLst>
        </pc:picChg>
      </pc:sldChg>
      <pc:sldChg chg="addSp modSp new mod">
        <pc:chgData name="Bernadette Vogt" userId="061c16f4cd9e7ea0" providerId="LiveId" clId="{4F0DB8BA-D25D-4B05-B2D9-803F05897F9D}" dt="2022-10-19T13:11:02.340" v="1482" actId="5793"/>
        <pc:sldMkLst>
          <pc:docMk/>
          <pc:sldMk cId="5152812" sldId="744"/>
        </pc:sldMkLst>
        <pc:spChg chg="mod">
          <ac:chgData name="Bernadette Vogt" userId="061c16f4cd9e7ea0" providerId="LiveId" clId="{4F0DB8BA-D25D-4B05-B2D9-803F05897F9D}" dt="2022-10-19T13:01:10.067" v="1471" actId="120"/>
          <ac:spMkLst>
            <pc:docMk/>
            <pc:sldMk cId="5152812" sldId="744"/>
            <ac:spMk id="2" creationId="{287CA808-E5F4-44D6-CEAD-BD753AB42B29}"/>
          </ac:spMkLst>
        </pc:spChg>
        <pc:spChg chg="mod">
          <ac:chgData name="Bernadette Vogt" userId="061c16f4cd9e7ea0" providerId="LiveId" clId="{4F0DB8BA-D25D-4B05-B2D9-803F05897F9D}" dt="2022-10-19T13:11:02.340" v="1482" actId="5793"/>
          <ac:spMkLst>
            <pc:docMk/>
            <pc:sldMk cId="5152812" sldId="744"/>
            <ac:spMk id="3" creationId="{93E7F9EF-E92D-8250-2D36-0910BA746168}"/>
          </ac:spMkLst>
        </pc:spChg>
        <pc:picChg chg="add mod">
          <ac:chgData name="Bernadette Vogt" userId="061c16f4cd9e7ea0" providerId="LiveId" clId="{4F0DB8BA-D25D-4B05-B2D9-803F05897F9D}" dt="2022-10-19T12:57:19.776" v="1345" actId="1076"/>
          <ac:picMkLst>
            <pc:docMk/>
            <pc:sldMk cId="5152812" sldId="744"/>
            <ac:picMk id="5" creationId="{8EBFAAEE-C1B6-A08E-1701-8BD85B24C85F}"/>
          </ac:picMkLst>
        </pc:picChg>
      </pc:sldChg>
    </pc:docChg>
  </pc:docChgLst>
  <pc:docChgLst>
    <pc:chgData name="Nadine Fügi" userId="cb60bfdccb564d84" providerId="LiveId" clId="{FC94386C-E152-534F-8DF9-5FB0B4836FF6}"/>
    <pc:docChg chg="undo custSel addSld modSld">
      <pc:chgData name="Nadine Fügi" userId="cb60bfdccb564d84" providerId="LiveId" clId="{FC94386C-E152-534F-8DF9-5FB0B4836FF6}" dt="2022-10-18T16:39:51.777" v="302" actId="14100"/>
      <pc:docMkLst>
        <pc:docMk/>
      </pc:docMkLst>
      <pc:sldChg chg="modSp mod">
        <pc:chgData name="Nadine Fügi" userId="cb60bfdccb564d84" providerId="LiveId" clId="{FC94386C-E152-534F-8DF9-5FB0B4836FF6}" dt="2022-10-18T16:30:35.359" v="42" actId="20577"/>
        <pc:sldMkLst>
          <pc:docMk/>
          <pc:sldMk cId="244625386" sldId="739"/>
        </pc:sldMkLst>
        <pc:spChg chg="mod">
          <ac:chgData name="Nadine Fügi" userId="cb60bfdccb564d84" providerId="LiveId" clId="{FC94386C-E152-534F-8DF9-5FB0B4836FF6}" dt="2022-10-18T16:29:44.537" v="9" actId="20577"/>
          <ac:spMkLst>
            <pc:docMk/>
            <pc:sldMk cId="244625386" sldId="739"/>
            <ac:spMk id="2" creationId="{00000000-0000-0000-0000-000000000000}"/>
          </ac:spMkLst>
        </pc:spChg>
        <pc:spChg chg="mod">
          <ac:chgData name="Nadine Fügi" userId="cb60bfdccb564d84" providerId="LiveId" clId="{FC94386C-E152-534F-8DF9-5FB0B4836FF6}" dt="2022-10-18T16:30:35.359" v="42" actId="20577"/>
          <ac:spMkLst>
            <pc:docMk/>
            <pc:sldMk cId="244625386" sldId="739"/>
            <ac:spMk id="3" creationId="{00000000-0000-0000-0000-000000000000}"/>
          </ac:spMkLst>
        </pc:spChg>
      </pc:sldChg>
      <pc:sldChg chg="addSp delSp modSp add mod">
        <pc:chgData name="Nadine Fügi" userId="cb60bfdccb564d84" providerId="LiveId" clId="{FC94386C-E152-534F-8DF9-5FB0B4836FF6}" dt="2022-10-18T16:32:59.379" v="266" actId="22"/>
        <pc:sldMkLst>
          <pc:docMk/>
          <pc:sldMk cId="3576084353" sldId="740"/>
        </pc:sldMkLst>
        <pc:spChg chg="mod">
          <ac:chgData name="Nadine Fügi" userId="cb60bfdccb564d84" providerId="LiveId" clId="{FC94386C-E152-534F-8DF9-5FB0B4836FF6}" dt="2022-10-18T16:32:32.200" v="264" actId="20577"/>
          <ac:spMkLst>
            <pc:docMk/>
            <pc:sldMk cId="3576084353" sldId="740"/>
            <ac:spMk id="3" creationId="{00000000-0000-0000-0000-000000000000}"/>
          </ac:spMkLst>
        </pc:spChg>
        <pc:spChg chg="add del">
          <ac:chgData name="Nadine Fügi" userId="cb60bfdccb564d84" providerId="LiveId" clId="{FC94386C-E152-534F-8DF9-5FB0B4836FF6}" dt="2022-10-18T16:32:59.379" v="266" actId="22"/>
          <ac:spMkLst>
            <pc:docMk/>
            <pc:sldMk cId="3576084353" sldId="740"/>
            <ac:spMk id="7" creationId="{BA04CD98-6587-A635-A4E4-E3578E9B4F39}"/>
          </ac:spMkLst>
        </pc:spChg>
      </pc:sldChg>
      <pc:sldChg chg="addSp delSp modSp add mod">
        <pc:chgData name="Nadine Fügi" userId="cb60bfdccb564d84" providerId="LiveId" clId="{FC94386C-E152-534F-8DF9-5FB0B4836FF6}" dt="2022-10-18T16:38:00.421" v="283" actId="1076"/>
        <pc:sldMkLst>
          <pc:docMk/>
          <pc:sldMk cId="2744550200" sldId="741"/>
        </pc:sldMkLst>
        <pc:spChg chg="mod">
          <ac:chgData name="Nadine Fügi" userId="cb60bfdccb564d84" providerId="LiveId" clId="{FC94386C-E152-534F-8DF9-5FB0B4836FF6}" dt="2022-10-18T16:33:50.682" v="270"/>
          <ac:spMkLst>
            <pc:docMk/>
            <pc:sldMk cId="2744550200" sldId="741"/>
            <ac:spMk id="3" creationId="{00000000-0000-0000-0000-000000000000}"/>
          </ac:spMkLst>
        </pc:spChg>
        <pc:picChg chg="add del">
          <ac:chgData name="Nadine Fügi" userId="cb60bfdccb564d84" providerId="LiveId" clId="{FC94386C-E152-534F-8DF9-5FB0B4836FF6}" dt="2022-10-18T16:34:01.789" v="271" actId="478"/>
          <ac:picMkLst>
            <pc:docMk/>
            <pc:sldMk cId="2744550200" sldId="741"/>
            <ac:picMk id="6" creationId="{F02D3D24-DB11-B667-D778-C4753EA96FE0}"/>
          </ac:picMkLst>
        </pc:picChg>
        <pc:picChg chg="add del mod">
          <ac:chgData name="Nadine Fügi" userId="cb60bfdccb564d84" providerId="LiveId" clId="{FC94386C-E152-534F-8DF9-5FB0B4836FF6}" dt="2022-10-18T16:35:06.827" v="274" actId="478"/>
          <ac:picMkLst>
            <pc:docMk/>
            <pc:sldMk cId="2744550200" sldId="741"/>
            <ac:picMk id="7" creationId="{C3076105-7296-A4E6-F76C-8A2FEB7A1E9B}"/>
          </ac:picMkLst>
        </pc:picChg>
        <pc:picChg chg="add del mod">
          <ac:chgData name="Nadine Fügi" userId="cb60bfdccb564d84" providerId="LiveId" clId="{FC94386C-E152-534F-8DF9-5FB0B4836FF6}" dt="2022-10-18T16:35:27.166" v="279" actId="478"/>
          <ac:picMkLst>
            <pc:docMk/>
            <pc:sldMk cId="2744550200" sldId="741"/>
            <ac:picMk id="8" creationId="{64310E28-DDC2-C941-5213-893F2EFE5B28}"/>
          </ac:picMkLst>
        </pc:picChg>
        <pc:picChg chg="add mod">
          <ac:chgData name="Nadine Fügi" userId="cb60bfdccb564d84" providerId="LiveId" clId="{FC94386C-E152-534F-8DF9-5FB0B4836FF6}" dt="2022-10-18T16:38:00.421" v="283" actId="1076"/>
          <ac:picMkLst>
            <pc:docMk/>
            <pc:sldMk cId="2744550200" sldId="741"/>
            <ac:picMk id="9" creationId="{2B6967C5-490D-A78C-1765-AB633ADFB536}"/>
          </ac:picMkLst>
        </pc:picChg>
      </pc:sldChg>
      <pc:sldChg chg="addSp delSp modSp add mod">
        <pc:chgData name="Nadine Fügi" userId="cb60bfdccb564d84" providerId="LiveId" clId="{FC94386C-E152-534F-8DF9-5FB0B4836FF6}" dt="2022-10-18T16:39:51.777" v="302" actId="14100"/>
        <pc:sldMkLst>
          <pc:docMk/>
          <pc:sldMk cId="139068521" sldId="742"/>
        </pc:sldMkLst>
        <pc:spChg chg="mod">
          <ac:chgData name="Nadine Fügi" userId="cb60bfdccb564d84" providerId="LiveId" clId="{FC94386C-E152-534F-8DF9-5FB0B4836FF6}" dt="2022-10-18T16:38:25.925" v="294" actId="20577"/>
          <ac:spMkLst>
            <pc:docMk/>
            <pc:sldMk cId="139068521" sldId="742"/>
            <ac:spMk id="2" creationId="{00000000-0000-0000-0000-000000000000}"/>
          </ac:spMkLst>
        </pc:spChg>
        <pc:spChg chg="mod">
          <ac:chgData name="Nadine Fügi" userId="cb60bfdccb564d84" providerId="LiveId" clId="{FC94386C-E152-534F-8DF9-5FB0B4836FF6}" dt="2022-10-18T16:39:34.802" v="298" actId="20577"/>
          <ac:spMkLst>
            <pc:docMk/>
            <pc:sldMk cId="139068521" sldId="742"/>
            <ac:spMk id="3" creationId="{00000000-0000-0000-0000-000000000000}"/>
          </ac:spMkLst>
        </pc:spChg>
        <pc:picChg chg="add mod">
          <ac:chgData name="Nadine Fügi" userId="cb60bfdccb564d84" providerId="LiveId" clId="{FC94386C-E152-534F-8DF9-5FB0B4836FF6}" dt="2022-10-18T16:39:51.777" v="302" actId="14100"/>
          <ac:picMkLst>
            <pc:docMk/>
            <pc:sldMk cId="139068521" sldId="742"/>
            <ac:picMk id="7" creationId="{4CAD7009-2EFA-9E03-4922-EA98747354F5}"/>
          </ac:picMkLst>
        </pc:picChg>
        <pc:picChg chg="del">
          <ac:chgData name="Nadine Fügi" userId="cb60bfdccb564d84" providerId="LiveId" clId="{FC94386C-E152-534F-8DF9-5FB0B4836FF6}" dt="2022-10-18T16:38:27.845" v="295" actId="478"/>
          <ac:picMkLst>
            <pc:docMk/>
            <pc:sldMk cId="139068521" sldId="742"/>
            <ac:picMk id="9" creationId="{2B6967C5-490D-A78C-1765-AB633ADFB536}"/>
          </ac:picMkLst>
        </pc:picChg>
      </pc:sldChg>
    </pc:docChg>
  </pc:docChgLst>
  <pc:docChgLst>
    <pc:chgData name="Nadine Fügi" userId="cb60bfdccb564d84" providerId="Windows Live" clId="Web-{BF8A7EF1-6EE8-4574-837A-0AC8D3AD6945}"/>
    <pc:docChg chg="addSld modSld">
      <pc:chgData name="Nadine Fügi" userId="cb60bfdccb564d84" providerId="Windows Live" clId="Web-{BF8A7EF1-6EE8-4574-837A-0AC8D3AD6945}" dt="2022-10-18T16:27:06.675" v="180" actId="20577"/>
      <pc:docMkLst>
        <pc:docMk/>
      </pc:docMkLst>
      <pc:sldChg chg="addSp modSp">
        <pc:chgData name="Nadine Fügi" userId="cb60bfdccb564d84" providerId="Windows Live" clId="Web-{BF8A7EF1-6EE8-4574-837A-0AC8D3AD6945}" dt="2022-10-18T16:20:22.868" v="6" actId="14100"/>
        <pc:sldMkLst>
          <pc:docMk/>
          <pc:sldMk cId="534904516" sldId="499"/>
        </pc:sldMkLst>
        <pc:picChg chg="add mod ord">
          <ac:chgData name="Nadine Fügi" userId="cb60bfdccb564d84" providerId="Windows Live" clId="Web-{BF8A7EF1-6EE8-4574-837A-0AC8D3AD6945}" dt="2022-10-18T16:20:22.868" v="6" actId="14100"/>
          <ac:picMkLst>
            <pc:docMk/>
            <pc:sldMk cId="534904516" sldId="499"/>
            <ac:picMk id="6" creationId="{5539C87C-14E1-1FC7-1E11-044BEDA0B0AE}"/>
          </ac:picMkLst>
        </pc:picChg>
      </pc:sldChg>
      <pc:sldChg chg="addSp modSp mod modClrScheme chgLayout">
        <pc:chgData name="Nadine Fügi" userId="cb60bfdccb564d84" providerId="Windows Live" clId="Web-{BF8A7EF1-6EE8-4574-837A-0AC8D3AD6945}" dt="2022-10-18T16:21:54.624" v="7"/>
        <pc:sldMkLst>
          <pc:docMk/>
          <pc:sldMk cId="220207890" sldId="735"/>
        </pc:sldMkLst>
        <pc:spChg chg="mod ord">
          <ac:chgData name="Nadine Fügi" userId="cb60bfdccb564d84" providerId="Windows Live" clId="Web-{BF8A7EF1-6EE8-4574-837A-0AC8D3AD6945}" dt="2022-10-18T16:21:54.624" v="7"/>
          <ac:spMkLst>
            <pc:docMk/>
            <pc:sldMk cId="220207890" sldId="735"/>
            <ac:spMk id="2" creationId="{E7CD71BA-B426-4501-9EB8-6EB7252CE808}"/>
          </ac:spMkLst>
        </pc:spChg>
        <pc:spChg chg="add mod ord">
          <ac:chgData name="Nadine Fügi" userId="cb60bfdccb564d84" providerId="Windows Live" clId="Web-{BF8A7EF1-6EE8-4574-837A-0AC8D3AD6945}" dt="2022-10-18T16:21:54.624" v="7"/>
          <ac:spMkLst>
            <pc:docMk/>
            <pc:sldMk cId="220207890" sldId="735"/>
            <ac:spMk id="3" creationId="{2DD0330D-0736-C757-0267-6C8EF90A2955}"/>
          </ac:spMkLst>
        </pc:spChg>
        <pc:spChg chg="add mod ord">
          <ac:chgData name="Nadine Fügi" userId="cb60bfdccb564d84" providerId="Windows Live" clId="Web-{BF8A7EF1-6EE8-4574-837A-0AC8D3AD6945}" dt="2022-10-18T16:21:54.624" v="7"/>
          <ac:spMkLst>
            <pc:docMk/>
            <pc:sldMk cId="220207890" sldId="735"/>
            <ac:spMk id="4" creationId="{025813CA-F84F-7666-31FB-FE728E6B277C}"/>
          </ac:spMkLst>
        </pc:spChg>
      </pc:sldChg>
      <pc:sldChg chg="modSp add replId">
        <pc:chgData name="Nadine Fügi" userId="cb60bfdccb564d84" providerId="Windows Live" clId="Web-{BF8A7EF1-6EE8-4574-837A-0AC8D3AD6945}" dt="2022-10-18T16:27:06.675" v="180" actId="20577"/>
        <pc:sldMkLst>
          <pc:docMk/>
          <pc:sldMk cId="244625386" sldId="739"/>
        </pc:sldMkLst>
        <pc:spChg chg="mod">
          <ac:chgData name="Nadine Fügi" userId="cb60bfdccb564d84" providerId="Windows Live" clId="Web-{BF8A7EF1-6EE8-4574-837A-0AC8D3AD6945}" dt="2022-10-18T16:23:18.864" v="36" actId="20577"/>
          <ac:spMkLst>
            <pc:docMk/>
            <pc:sldMk cId="244625386" sldId="739"/>
            <ac:spMk id="2" creationId="{00000000-0000-0000-0000-000000000000}"/>
          </ac:spMkLst>
        </pc:spChg>
        <pc:spChg chg="mod">
          <ac:chgData name="Nadine Fügi" userId="cb60bfdccb564d84" providerId="Windows Live" clId="Web-{BF8A7EF1-6EE8-4574-837A-0AC8D3AD6945}" dt="2022-10-18T16:27:06.675" v="180" actId="20577"/>
          <ac:spMkLst>
            <pc:docMk/>
            <pc:sldMk cId="244625386" sldId="739"/>
            <ac:spMk id="3" creationId="{00000000-0000-0000-0000-000000000000}"/>
          </ac:spMkLst>
        </pc:spChg>
      </pc:sldChg>
    </pc:docChg>
  </pc:docChgLst>
  <pc:docChgLst>
    <pc:chgData name="Bernadette Vogt" userId="061c16f4cd9e7ea0" providerId="Windows Live" clId="Web-{D708A1E6-65B8-4C6B-95B3-ED4CEDF18C3B}"/>
    <pc:docChg chg="modSld">
      <pc:chgData name="Bernadette Vogt" userId="061c16f4cd9e7ea0" providerId="Windows Live" clId="Web-{D708A1E6-65B8-4C6B-95B3-ED4CEDF18C3B}" dt="2022-10-20T15:42:04.568" v="34" actId="20577"/>
      <pc:docMkLst>
        <pc:docMk/>
      </pc:docMkLst>
      <pc:sldChg chg="modSp">
        <pc:chgData name="Bernadette Vogt" userId="061c16f4cd9e7ea0" providerId="Windows Live" clId="Web-{D708A1E6-65B8-4C6B-95B3-ED4CEDF18C3B}" dt="2022-10-20T15:39:58.877" v="1" actId="20577"/>
        <pc:sldMkLst>
          <pc:docMk/>
          <pc:sldMk cId="1965510922" sldId="257"/>
        </pc:sldMkLst>
        <pc:spChg chg="mod">
          <ac:chgData name="Bernadette Vogt" userId="061c16f4cd9e7ea0" providerId="Windows Live" clId="Web-{D708A1E6-65B8-4C6B-95B3-ED4CEDF18C3B}" dt="2022-10-20T15:39:58.877" v="1" actId="20577"/>
          <ac:spMkLst>
            <pc:docMk/>
            <pc:sldMk cId="1965510922" sldId="257"/>
            <ac:spMk id="3" creationId="{00000000-0000-0000-0000-000000000000}"/>
          </ac:spMkLst>
        </pc:spChg>
      </pc:sldChg>
      <pc:sldChg chg="modSp">
        <pc:chgData name="Bernadette Vogt" userId="061c16f4cd9e7ea0" providerId="Windows Live" clId="Web-{D708A1E6-65B8-4C6B-95B3-ED4CEDF18C3B}" dt="2022-10-20T15:40:21.425" v="2" actId="20577"/>
        <pc:sldMkLst>
          <pc:docMk/>
          <pc:sldMk cId="1932762084" sldId="495"/>
        </pc:sldMkLst>
        <pc:spChg chg="mod">
          <ac:chgData name="Bernadette Vogt" userId="061c16f4cd9e7ea0" providerId="Windows Live" clId="Web-{D708A1E6-65B8-4C6B-95B3-ED4CEDF18C3B}" dt="2022-10-20T15:40:21.425" v="2" actId="20577"/>
          <ac:spMkLst>
            <pc:docMk/>
            <pc:sldMk cId="1932762084" sldId="495"/>
            <ac:spMk id="7" creationId="{DEBC2931-CAC8-47D0-BD9C-00C78DBAE562}"/>
          </ac:spMkLst>
        </pc:spChg>
      </pc:sldChg>
      <pc:sldChg chg="modSp">
        <pc:chgData name="Bernadette Vogt" userId="061c16f4cd9e7ea0" providerId="Windows Live" clId="Web-{D708A1E6-65B8-4C6B-95B3-ED4CEDF18C3B}" dt="2022-10-20T15:40:41.207" v="5" actId="20577"/>
        <pc:sldMkLst>
          <pc:docMk/>
          <pc:sldMk cId="168055810" sldId="497"/>
        </pc:sldMkLst>
        <pc:spChg chg="mod">
          <ac:chgData name="Bernadette Vogt" userId="061c16f4cd9e7ea0" providerId="Windows Live" clId="Web-{D708A1E6-65B8-4C6B-95B3-ED4CEDF18C3B}" dt="2022-10-20T15:40:41.207" v="5" actId="20577"/>
          <ac:spMkLst>
            <pc:docMk/>
            <pc:sldMk cId="168055810" sldId="497"/>
            <ac:spMk id="3" creationId="{00000000-0000-0000-0000-000000000000}"/>
          </ac:spMkLst>
        </pc:spChg>
      </pc:sldChg>
      <pc:sldChg chg="modSp">
        <pc:chgData name="Bernadette Vogt" userId="061c16f4cd9e7ea0" providerId="Windows Live" clId="Web-{D708A1E6-65B8-4C6B-95B3-ED4CEDF18C3B}" dt="2022-10-20T15:42:04.568" v="34" actId="20577"/>
        <pc:sldMkLst>
          <pc:docMk/>
          <pc:sldMk cId="5152812" sldId="744"/>
        </pc:sldMkLst>
        <pc:spChg chg="mod">
          <ac:chgData name="Bernadette Vogt" userId="061c16f4cd9e7ea0" providerId="Windows Live" clId="Web-{D708A1E6-65B8-4C6B-95B3-ED4CEDF18C3B}" dt="2022-10-20T15:42:04.568" v="34" actId="20577"/>
          <ac:spMkLst>
            <pc:docMk/>
            <pc:sldMk cId="5152812" sldId="744"/>
            <ac:spMk id="3" creationId="{93E7F9EF-E92D-8250-2D36-0910BA746168}"/>
          </ac:spMkLst>
        </pc:spChg>
      </pc:sldChg>
    </pc:docChg>
  </pc:docChgLst>
  <pc:docChgLst>
    <pc:chgData name="Jmelda Schneider" userId="91669177ba29561b" providerId="LiveId" clId="{FDB12DC4-0266-4311-B1E5-3274CD989706}"/>
    <pc:docChg chg="custSel modSld">
      <pc:chgData name="Jmelda Schneider" userId="91669177ba29561b" providerId="LiveId" clId="{FDB12DC4-0266-4311-B1E5-3274CD989706}" dt="2022-10-20T11:13:08.777" v="216" actId="207"/>
      <pc:docMkLst>
        <pc:docMk/>
      </pc:docMkLst>
      <pc:sldChg chg="modSp mod">
        <pc:chgData name="Jmelda Schneider" userId="91669177ba29561b" providerId="LiveId" clId="{FDB12DC4-0266-4311-B1E5-3274CD989706}" dt="2022-10-20T11:00:14.925" v="164" actId="207"/>
        <pc:sldMkLst>
          <pc:docMk/>
          <pc:sldMk cId="1965510922" sldId="257"/>
        </pc:sldMkLst>
        <pc:spChg chg="mod">
          <ac:chgData name="Jmelda Schneider" userId="91669177ba29561b" providerId="LiveId" clId="{FDB12DC4-0266-4311-B1E5-3274CD989706}" dt="2022-10-20T11:00:14.925" v="164" actId="207"/>
          <ac:spMkLst>
            <pc:docMk/>
            <pc:sldMk cId="1965510922" sldId="257"/>
            <ac:spMk id="3" creationId="{00000000-0000-0000-0000-000000000000}"/>
          </ac:spMkLst>
        </pc:spChg>
      </pc:sldChg>
      <pc:sldChg chg="modSp mod">
        <pc:chgData name="Jmelda Schneider" userId="91669177ba29561b" providerId="LiveId" clId="{FDB12DC4-0266-4311-B1E5-3274CD989706}" dt="2022-10-20T11:13:08.777" v="216" actId="207"/>
        <pc:sldMkLst>
          <pc:docMk/>
          <pc:sldMk cId="1932762084" sldId="495"/>
        </pc:sldMkLst>
        <pc:spChg chg="mod">
          <ac:chgData name="Jmelda Schneider" userId="91669177ba29561b" providerId="LiveId" clId="{FDB12DC4-0266-4311-B1E5-3274CD989706}" dt="2022-10-20T11:13:08.777" v="216" actId="207"/>
          <ac:spMkLst>
            <pc:docMk/>
            <pc:sldMk cId="1932762084" sldId="495"/>
            <ac:spMk id="7" creationId="{DEBC2931-CAC8-47D0-BD9C-00C78DBAE562}"/>
          </ac:spMkLst>
        </pc:spChg>
      </pc:sldChg>
      <pc:sldChg chg="modSp mod">
        <pc:chgData name="Jmelda Schneider" userId="91669177ba29561b" providerId="LiveId" clId="{FDB12DC4-0266-4311-B1E5-3274CD989706}" dt="2022-10-20T10:59:20.153" v="149" actId="20577"/>
        <pc:sldMkLst>
          <pc:docMk/>
          <pc:sldMk cId="168055810" sldId="497"/>
        </pc:sldMkLst>
        <pc:spChg chg="mod">
          <ac:chgData name="Jmelda Schneider" userId="91669177ba29561b" providerId="LiveId" clId="{FDB12DC4-0266-4311-B1E5-3274CD989706}" dt="2022-10-20T10:59:20.153" v="149" actId="20577"/>
          <ac:spMkLst>
            <pc:docMk/>
            <pc:sldMk cId="168055810" sldId="497"/>
            <ac:spMk id="3" creationId="{00000000-0000-0000-0000-000000000000}"/>
          </ac:spMkLst>
        </pc:spChg>
      </pc:sldChg>
      <pc:sldChg chg="modSp mod">
        <pc:chgData name="Jmelda Schneider" userId="91669177ba29561b" providerId="LiveId" clId="{FDB12DC4-0266-4311-B1E5-3274CD989706}" dt="2022-10-20T10:56:48.529" v="134" actId="6549"/>
        <pc:sldMkLst>
          <pc:docMk/>
          <pc:sldMk cId="2565088371" sldId="743"/>
        </pc:sldMkLst>
        <pc:spChg chg="mod">
          <ac:chgData name="Jmelda Schneider" userId="91669177ba29561b" providerId="LiveId" clId="{FDB12DC4-0266-4311-B1E5-3274CD989706}" dt="2022-10-20T10:56:48.529" v="134" actId="6549"/>
          <ac:spMkLst>
            <pc:docMk/>
            <pc:sldMk cId="2565088371" sldId="743"/>
            <ac:spMk id="3" creationId="{787D3F35-BB8A-88D9-92A9-8E35E76FCB40}"/>
          </ac:spMkLst>
        </pc:spChg>
      </pc:sldChg>
      <pc:sldChg chg="modSp mod">
        <pc:chgData name="Jmelda Schneider" userId="91669177ba29561b" providerId="LiveId" clId="{FDB12DC4-0266-4311-B1E5-3274CD989706}" dt="2022-10-20T11:04:05.030" v="211" actId="207"/>
        <pc:sldMkLst>
          <pc:docMk/>
          <pc:sldMk cId="5152812" sldId="744"/>
        </pc:sldMkLst>
        <pc:spChg chg="mod">
          <ac:chgData name="Jmelda Schneider" userId="91669177ba29561b" providerId="LiveId" clId="{FDB12DC4-0266-4311-B1E5-3274CD989706}" dt="2022-10-20T11:04:05.030" v="211" actId="207"/>
          <ac:spMkLst>
            <pc:docMk/>
            <pc:sldMk cId="5152812" sldId="744"/>
            <ac:spMk id="3" creationId="{93E7F9EF-E92D-8250-2D36-0910BA74616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805" cy="466374"/>
          </a:xfrm>
          <a:prstGeom prst="rect">
            <a:avLst/>
          </a:prstGeom>
        </p:spPr>
        <p:txBody>
          <a:bodyPr vert="horz" lIns="88534" tIns="44266" rIns="88534" bIns="44266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4640" y="0"/>
            <a:ext cx="2980805" cy="466374"/>
          </a:xfrm>
          <a:prstGeom prst="rect">
            <a:avLst/>
          </a:prstGeom>
        </p:spPr>
        <p:txBody>
          <a:bodyPr vert="horz" lIns="88534" tIns="44266" rIns="88534" bIns="44266" rtlCol="0"/>
          <a:lstStyle>
            <a:lvl1pPr algn="r">
              <a:defRPr sz="1200"/>
            </a:lvl1pPr>
          </a:lstStyle>
          <a:p>
            <a:fld id="{F88D39E9-637C-4F76-883F-378881C9E402}" type="datetimeFigureOut">
              <a:rPr lang="de-CH" smtClean="0"/>
              <a:t>21.10.2022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849175"/>
            <a:ext cx="2980805" cy="466373"/>
          </a:xfrm>
          <a:prstGeom prst="rect">
            <a:avLst/>
          </a:prstGeom>
        </p:spPr>
        <p:txBody>
          <a:bodyPr vert="horz" lIns="88534" tIns="44266" rIns="88534" bIns="44266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94640" y="8849175"/>
            <a:ext cx="2980805" cy="466373"/>
          </a:xfrm>
          <a:prstGeom prst="rect">
            <a:avLst/>
          </a:prstGeom>
        </p:spPr>
        <p:txBody>
          <a:bodyPr vert="horz" lIns="88534" tIns="44266" rIns="88534" bIns="44266" rtlCol="0" anchor="b"/>
          <a:lstStyle>
            <a:lvl1pPr algn="r">
              <a:defRPr sz="1200"/>
            </a:lvl1pPr>
          </a:lstStyle>
          <a:p>
            <a:fld id="{EA5DA3FE-E2E3-4384-9E2F-C02D265CBE5D}" type="slidenum">
              <a:rPr lang="de-CH" smtClean="0"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58388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0055" cy="465852"/>
          </a:xfrm>
          <a:prstGeom prst="rect">
            <a:avLst/>
          </a:prstGeom>
        </p:spPr>
        <p:txBody>
          <a:bodyPr vert="horz" lIns="88534" tIns="44266" rIns="88534" bIns="44266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5405" y="0"/>
            <a:ext cx="2980055" cy="465852"/>
          </a:xfrm>
          <a:prstGeom prst="rect">
            <a:avLst/>
          </a:prstGeom>
        </p:spPr>
        <p:txBody>
          <a:bodyPr vert="horz" lIns="88534" tIns="44266" rIns="88534" bIns="44266" rtlCol="0"/>
          <a:lstStyle>
            <a:lvl1pPr algn="r">
              <a:defRPr sz="1200"/>
            </a:lvl1pPr>
          </a:lstStyle>
          <a:p>
            <a:fld id="{9F82EDBC-69A7-48E6-9536-DE24A577A480}" type="datetimeFigureOut">
              <a:rPr lang="de-DE" smtClean="0"/>
              <a:t>21.10.2022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09663" y="700088"/>
            <a:ext cx="4657725" cy="3494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534" tIns="44266" rIns="88534" bIns="44266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7705" y="4425594"/>
            <a:ext cx="5501640" cy="4192667"/>
          </a:xfrm>
          <a:prstGeom prst="rect">
            <a:avLst/>
          </a:prstGeom>
        </p:spPr>
        <p:txBody>
          <a:bodyPr vert="horz" lIns="88534" tIns="44266" rIns="88534" bIns="4426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8849569"/>
            <a:ext cx="2980055" cy="465852"/>
          </a:xfrm>
          <a:prstGeom prst="rect">
            <a:avLst/>
          </a:prstGeom>
        </p:spPr>
        <p:txBody>
          <a:bodyPr vert="horz" lIns="88534" tIns="44266" rIns="88534" bIns="44266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5405" y="8849569"/>
            <a:ext cx="2980055" cy="465852"/>
          </a:xfrm>
          <a:prstGeom prst="rect">
            <a:avLst/>
          </a:prstGeom>
        </p:spPr>
        <p:txBody>
          <a:bodyPr vert="horz" lIns="88534" tIns="44266" rIns="88534" bIns="44266" rtlCol="0" anchor="b"/>
          <a:lstStyle>
            <a:lvl1pPr algn="r">
              <a:defRPr sz="1200"/>
            </a:lvl1pPr>
          </a:lstStyle>
          <a:p>
            <a:fld id="{F32FF185-89C7-4A37-8E1B-47F7B5EFFD04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199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Pia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FF185-89C7-4A37-8E1B-47F7B5EFFD04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5503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Pia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FF185-89C7-4A37-8E1B-47F7B5EFFD04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0698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Pia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FF185-89C7-4A37-8E1B-47F7B5EFFD04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98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Pia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FF185-89C7-4A37-8E1B-47F7B5EFFD04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9733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Pia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FF185-89C7-4A37-8E1B-47F7B5EFFD04}" type="slidenum">
              <a:rPr lang="de-DE" smtClean="0"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1081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Pia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FF185-89C7-4A37-8E1B-47F7B5EFFD04}" type="slidenum">
              <a:rPr lang="de-DE" smtClean="0"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5918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Pia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FF185-89C7-4A37-8E1B-47F7B5EFFD04}" type="slidenum">
              <a:rPr lang="de-DE" smtClean="0"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83812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Pia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FF185-89C7-4A37-8E1B-47F7B5EFFD04}" type="slidenum">
              <a:rPr lang="de-DE" smtClean="0"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34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Pia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FF185-89C7-4A37-8E1B-47F7B5EFFD04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9405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Pia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FF185-89C7-4A37-8E1B-47F7B5EFFD04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0245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Jmelda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FF185-89C7-4A37-8E1B-47F7B5EFFD04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809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Jmelda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FF185-89C7-4A37-8E1B-47F7B5EFFD04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0475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Bernadette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FF185-89C7-4A37-8E1B-47F7B5EFFD04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0768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Pia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FF185-89C7-4A37-8E1B-47F7B5EFFD04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4646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Pia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FF185-89C7-4A37-8E1B-47F7B5EFFD04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8366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Pia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FF185-89C7-4A37-8E1B-47F7B5EFFD04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6827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2372-F698-49D1-8B37-86F32B5178C2}" type="datetime1">
              <a:rPr lang="de-DE" smtClean="0"/>
              <a:t>21.10.2022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528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1903-8AE4-4488-8A57-43A67A54ACDE}" type="datetime1">
              <a:rPr lang="de-DE" smtClean="0"/>
              <a:t>21.10.2022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966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35D8-197F-4078-A0F4-9C7749552895}" type="datetime1">
              <a:rPr lang="de-DE" smtClean="0"/>
              <a:t>21.10.2022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936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763-8036-4F41-AA67-F6E1C6FAD6C4}" type="datetime1">
              <a:rPr lang="de-DE" smtClean="0"/>
              <a:t>21.10.2022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520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28DB-E521-41E3-8684-BF7A57CFEBF2}" type="datetime1">
              <a:rPr lang="de-DE" smtClean="0"/>
              <a:t>21.10.2022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855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2500-CA03-4739-A776-A7FC9F832A13}" type="datetime1">
              <a:rPr lang="de-DE" smtClean="0"/>
              <a:t>21.10.2022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552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5B40-3F33-4536-94C0-727FF89E7F8C}" type="datetime1">
              <a:rPr lang="de-DE" smtClean="0"/>
              <a:t>21.10.2022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443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4431-D3BA-4C08-82D8-D4E93B9E886F}" type="datetime1">
              <a:rPr lang="de-DE" smtClean="0"/>
              <a:t>21.10.2022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496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3C01-3894-49FA-AC49-F960C19E091C}" type="datetime1">
              <a:rPr lang="de-DE" smtClean="0"/>
              <a:t>21.10.2022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93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0B08-9CFA-48BE-B8E3-F44BA787302B}" type="datetime1">
              <a:rPr lang="de-DE" smtClean="0"/>
              <a:t>21.10.2022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299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576E-5568-4D12-B58E-AB66521F0809}" type="datetime1">
              <a:rPr lang="de-DE" smtClean="0"/>
              <a:t>21.10.2022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885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D95D-8610-4E02-B0A2-A783C34A8DEC}" type="datetime1">
              <a:rPr lang="de-DE" smtClean="0"/>
              <a:t>21.10.2022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2897F-7832-45EA-9444-F70C8635DC3E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452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v-fsg.ch/de/ausbildung/vereinsmanagement/information-support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dDJqGw5qmw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6800" y="1412776"/>
            <a:ext cx="7772400" cy="2743097"/>
          </a:xfrm>
        </p:spPr>
        <p:txBody>
          <a:bodyPr>
            <a:noAutofit/>
          </a:bodyPr>
          <a:lstStyle/>
          <a:p>
            <a:r>
              <a:rPr lang="de-DE" sz="6500" b="1" dirty="0">
                <a:latin typeface="Century Gothic" pitchFamily="34" charset="0"/>
              </a:rPr>
              <a:t>Herzlich Willkommen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65943" y="4257093"/>
            <a:ext cx="7920880" cy="1512168"/>
          </a:xfrm>
        </p:spPr>
        <p:txBody>
          <a:bodyPr>
            <a:normAutofit/>
          </a:bodyPr>
          <a:lstStyle/>
          <a:p>
            <a:r>
              <a:rPr lang="de-DE" sz="4500" dirty="0">
                <a:solidFill>
                  <a:schemeClr val="tx1"/>
                </a:solidFill>
                <a:latin typeface="Century Gothic" pitchFamily="34" charset="0"/>
              </a:rPr>
              <a:t>Präsidenten-und Leiterkonferenz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6804248" y="37401"/>
            <a:ext cx="2267148" cy="1807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803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CA808-E5F4-44D6-CEAD-BD753AB4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4400" b="1" dirty="0">
                <a:latin typeface="Century Gothic" panose="020B0502020202020204" pitchFamily="34" charset="0"/>
                <a:sym typeface="Wingdings"/>
              </a:rPr>
              <a:t>Infos KTV Brugg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E7F9EF-E92D-8250-2D36-0910BA746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8919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-CH" dirty="0">
                <a:latin typeface="Century Gothic" panose="020B0502020202020204" pitchFamily="34" charset="0"/>
              </a:rPr>
              <a:t>Offene Posten: </a:t>
            </a:r>
          </a:p>
          <a:p>
            <a:endParaRPr lang="de-CH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de-CH" dirty="0">
                <a:latin typeface="Century Gothic" panose="020B0502020202020204" pitchFamily="34" charset="0"/>
              </a:rPr>
              <a:t>Vereinscup Gymnastik</a:t>
            </a:r>
          </a:p>
          <a:p>
            <a:pPr marL="0" indent="0">
              <a:buNone/>
            </a:pPr>
            <a:r>
              <a:rPr lang="de-CH" dirty="0">
                <a:latin typeface="Century Gothic"/>
              </a:rPr>
              <a:t>Technischer Leiter Aktive      DV 2023</a:t>
            </a:r>
          </a:p>
          <a:p>
            <a:pPr marL="0" indent="0">
              <a:buNone/>
            </a:pPr>
            <a:r>
              <a:rPr lang="de-CH" dirty="0">
                <a:latin typeface="Century Gothic"/>
              </a:rPr>
              <a:t>Technischer Leiter FR/MR</a:t>
            </a:r>
          </a:p>
          <a:p>
            <a:pPr marL="0" indent="0">
              <a:buNone/>
            </a:pPr>
            <a:r>
              <a:rPr lang="de-CH" dirty="0">
                <a:latin typeface="Century Gothic"/>
              </a:rPr>
              <a:t>Administration/Sekretariat</a:t>
            </a:r>
            <a:r>
              <a:rPr lang="de-CH" dirty="0">
                <a:solidFill>
                  <a:srgbClr val="FF0000"/>
                </a:solidFill>
                <a:latin typeface="Century Gothic"/>
              </a:rPr>
              <a:t>    </a:t>
            </a:r>
            <a:r>
              <a:rPr lang="de-CH" dirty="0">
                <a:latin typeface="Century Gothic"/>
              </a:rPr>
              <a:t>DV 2023 </a:t>
            </a:r>
            <a:endParaRPr lang="de-CH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de-CH" dirty="0">
                <a:latin typeface="Century Gothic"/>
              </a:rPr>
              <a:t>Sternmarsch</a:t>
            </a:r>
          </a:p>
          <a:p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359AF34-F6C6-8342-89B0-62829DB30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10</a:t>
            </a:fld>
            <a:endParaRPr lang="de-DE" dirty="0"/>
          </a:p>
        </p:txBody>
      </p:sp>
      <p:pic>
        <p:nvPicPr>
          <p:cNvPr id="5" name="Picture 2" descr="Logo">
            <a:extLst>
              <a:ext uri="{FF2B5EF4-FFF2-40B4-BE49-F238E27FC236}">
                <a16:creationId xmlns:a16="http://schemas.microsoft.com/office/drawing/2014/main" id="{8EBFAAEE-C1B6-A08E-1701-8BD85B24C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164288" y="45935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52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7D3F35-BB8A-88D9-92A9-8E35E76FC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-CH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de-CH" sz="3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Ethik-Charta was ist das?</a:t>
            </a:r>
          </a:p>
          <a:p>
            <a:pPr marL="0" indent="0">
              <a:buNone/>
            </a:pPr>
            <a:endParaRPr lang="de-CH" sz="3600" b="1" dirty="0">
              <a:effectLst/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r>
              <a:rPr lang="de-CH" sz="1800" dirty="0">
                <a:effectLst/>
                <a:latin typeface="Meta OT"/>
                <a:ea typeface="Calibri" panose="020F0502020204030204" pitchFamily="34" charset="0"/>
                <a:cs typeface="Arial" panose="020B0604020202020204" pitchFamily="34" charset="0"/>
              </a:rPr>
              <a:t>Der Verein setzt sich für einen gesunden, respektvollen, fairen und erfolgreichen Sport ein und handelt und kommuniziert respektvoll und transparent.</a:t>
            </a:r>
            <a:endParaRPr lang="de-CH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e-CH" sz="1800" dirty="0">
                <a:effectLst/>
                <a:latin typeface="Meta OT"/>
                <a:ea typeface="Calibri" panose="020F0502020204030204" pitchFamily="34" charset="0"/>
                <a:cs typeface="Arial" panose="020B0604020202020204" pitchFamily="34" charset="0"/>
              </a:rPr>
              <a:t>Der Verein anerkennt die aktuelle Ethik-Charta des Schweizer Sports und macht deren Prinzipien bei seinen Mitgliedern bekannt.</a:t>
            </a:r>
            <a:endParaRPr lang="de-CH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e-CH" sz="1800" dirty="0">
                <a:effectLst/>
                <a:latin typeface="Meta OT"/>
                <a:ea typeface="Calibri" panose="020F0502020204030204" pitchFamily="34" charset="0"/>
                <a:cs typeface="Arial"/>
              </a:rPr>
              <a:t>Der Verein unterstellt sich dem Doping-Statut und dem Ethik-Statut von Swiss Olympic. Die entsprechenden Bestimmungen sind namentlich für seine Organe, Mitarbeitenden, Mitglieder, </a:t>
            </a:r>
            <a:r>
              <a:rPr lang="de-CH" sz="1800" dirty="0">
                <a:latin typeface="Meta OT"/>
                <a:ea typeface="Calibri" panose="020F0502020204030204" pitchFamily="34" charset="0"/>
                <a:cs typeface="Arial"/>
              </a:rPr>
              <a:t>Athlet*innen</a:t>
            </a:r>
            <a:r>
              <a:rPr lang="de-CH" sz="1800" dirty="0">
                <a:effectLst/>
                <a:latin typeface="Meta OT"/>
                <a:ea typeface="Calibri" panose="020F0502020204030204" pitchFamily="34" charset="0"/>
                <a:cs typeface="Arial"/>
              </a:rPr>
              <a:t>, Coaches, Betreuer</a:t>
            </a:r>
            <a:r>
              <a:rPr lang="de-CH" sz="1800" dirty="0">
                <a:latin typeface="Meta OT"/>
                <a:ea typeface="Calibri" panose="020F0502020204030204" pitchFamily="34" charset="0"/>
                <a:cs typeface="Arial"/>
              </a:rPr>
              <a:t>*innen,</a:t>
            </a:r>
            <a:r>
              <a:rPr lang="de-CH" sz="1800" dirty="0">
                <a:effectLst/>
                <a:latin typeface="Meta OT"/>
                <a:ea typeface="Calibri" panose="020F0502020204030204" pitchFamily="34" charset="0"/>
                <a:cs typeface="Arial"/>
              </a:rPr>
              <a:t> Leiter</a:t>
            </a:r>
            <a:r>
              <a:rPr lang="de-CH" sz="1800" dirty="0">
                <a:latin typeface="Meta OT"/>
                <a:ea typeface="Calibri" panose="020F0502020204030204" pitchFamily="34" charset="0"/>
                <a:cs typeface="Arial"/>
              </a:rPr>
              <a:t>*innen,</a:t>
            </a:r>
            <a:r>
              <a:rPr lang="de-CH" sz="1800" dirty="0">
                <a:effectLst/>
                <a:latin typeface="Meta OT"/>
                <a:ea typeface="Calibri" panose="020F0502020204030204" pitchFamily="34" charset="0"/>
                <a:cs typeface="Arial"/>
              </a:rPr>
              <a:t> und </a:t>
            </a:r>
            <a:r>
              <a:rPr lang="de-CH" sz="1800">
                <a:effectLst/>
                <a:latin typeface="Meta OT"/>
                <a:ea typeface="Calibri" panose="020F0502020204030204" pitchFamily="34" charset="0"/>
                <a:cs typeface="Arial"/>
              </a:rPr>
              <a:t>Funktionären</a:t>
            </a:r>
            <a:r>
              <a:rPr lang="de-CH" sz="1800">
                <a:latin typeface="Meta OT"/>
                <a:ea typeface="Calibri" panose="020F0502020204030204" pitchFamily="34" charset="0"/>
                <a:cs typeface="Arial"/>
              </a:rPr>
              <a:t>*innen</a:t>
            </a:r>
            <a:r>
              <a:rPr lang="de-CH" sz="1800">
                <a:effectLst/>
                <a:latin typeface="Meta OT"/>
                <a:ea typeface="Calibri" panose="020F0502020204030204" pitchFamily="34" charset="0"/>
                <a:cs typeface="Arial"/>
              </a:rPr>
              <a:t> anwendbar. Mutmassliche Verstösse können von Swiss Sport </a:t>
            </a:r>
            <a:r>
              <a:rPr lang="de-CH" sz="1800" dirty="0">
                <a:effectLst/>
                <a:latin typeface="Meta OT"/>
                <a:ea typeface="Calibri" panose="020F0502020204030204" pitchFamily="34" charset="0"/>
                <a:cs typeface="Arial"/>
              </a:rPr>
              <a:t>Integrity untersucht und von der Disziplinarkammer des Schweizer Sports beurteilt und sanktioniert werden. Es gelten die entsprechenden Verfahrensbestimmungen.</a:t>
            </a:r>
            <a:endParaRPr lang="de-CH" sz="1800" dirty="0">
              <a:effectLst/>
              <a:latin typeface="Calibri"/>
              <a:ea typeface="Calibri" panose="020F0502020204030204" pitchFamily="34" charset="0"/>
              <a:cs typeface="Arial"/>
            </a:endParaRPr>
          </a:p>
          <a:p>
            <a:r>
              <a:rPr lang="de-CH" sz="1800" dirty="0">
                <a:effectLst/>
                <a:latin typeface="Meta OT"/>
                <a:ea typeface="Calibri" panose="020F0502020204030204" pitchFamily="34" charset="0"/>
                <a:cs typeface="Arial" panose="020B0604020202020204" pitchFamily="34" charset="0"/>
              </a:rPr>
              <a:t>Der Verein anerkennt zudem die Aufgaben und Kompetenzen der Ethikkommission des STV gemäss den STV-Statuten bzw. den einschlägigen Reglementen.</a:t>
            </a:r>
            <a:endParaRPr lang="de-CH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35F9F73-F7C0-F08E-3155-974BDA970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11</a:t>
            </a:fld>
            <a:endParaRPr lang="de-DE" dirty="0"/>
          </a:p>
        </p:txBody>
      </p:sp>
      <p:pic>
        <p:nvPicPr>
          <p:cNvPr id="5" name="Picture 2" descr="Logo">
            <a:extLst>
              <a:ext uri="{FF2B5EF4-FFF2-40B4-BE49-F238E27FC236}">
                <a16:creationId xmlns:a16="http://schemas.microsoft.com/office/drawing/2014/main" id="{87BAB5BC-E83D-C199-791A-60727007E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236296" y="22123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5088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59532" y="980728"/>
            <a:ext cx="8424936" cy="4896544"/>
          </a:xfrm>
        </p:spPr>
        <p:txBody>
          <a:bodyPr>
            <a:normAutofit/>
          </a:bodyPr>
          <a:lstStyle/>
          <a:p>
            <a:pPr algn="l"/>
            <a:r>
              <a:rPr lang="de-DE" sz="36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Ethik Charta, Auswirkung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Die Ethik-Charta soll von allen Vereinen in ihre Statuten integriert werden.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Wir dies nicht gemacht, werden z.B. J&amp;S-Gelder nicht ausbezahlt.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Bis Ende 2023 muss die Anpassung vollzogen sein.</a:t>
            </a: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endParaRPr lang="de-DE" sz="5000" b="1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3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12</a:t>
            </a:fld>
            <a:endParaRPr lang="de-DE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308900" y="24077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6591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59532" y="980728"/>
            <a:ext cx="8424936" cy="4896544"/>
          </a:xfrm>
        </p:spPr>
        <p:txBody>
          <a:bodyPr>
            <a:normAutofit/>
          </a:bodyPr>
          <a:lstStyle/>
          <a:p>
            <a:pPr algn="l"/>
            <a:r>
              <a:rPr lang="de-DE" sz="36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Ethik Charta und die Statuten</a:t>
            </a:r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Statuten komplett überarbeiten </a:t>
            </a:r>
            <a:r>
              <a:rPr lang="de-DE" sz="2400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 Projektteam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Bestehende Statuten mit der Ethik-Charta ergänzen</a:t>
            </a:r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Neuere Statuten mit Anhang/ Reglemente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Schlank halten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Reglemente erarbeiten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Muster Statuten, Anleitung auf </a:t>
            </a:r>
            <a:r>
              <a:rPr lang="de-DE" sz="24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  <a:hlinkClick r:id="rId3"/>
              </a:rPr>
              <a:t>https://www.stv-fsg.ch/de/ausbildung/vereinsmanagement/information-support.html</a:t>
            </a:r>
            <a:r>
              <a:rPr lang="de-DE" sz="24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endParaRPr lang="de-DE" sz="5000" b="1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3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13</a:t>
            </a:fld>
            <a:endParaRPr lang="de-DE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308900" y="24077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596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>
                <a:latin typeface="Century Gothic" panose="020B0502020202020204" pitchFamily="34" charset="0"/>
                <a:sym typeface="Wingdings"/>
              </a:rPr>
              <a:t>Infos KTV Brugg</a:t>
            </a:r>
            <a:br>
              <a:rPr lang="de-DE" sz="3200" b="1" dirty="0">
                <a:latin typeface="Century Gothic" panose="020B0502020202020204" pitchFamily="34" charset="0"/>
                <a:sym typeface="Wingdings"/>
              </a:rPr>
            </a:br>
            <a:endParaRPr lang="de-DE" sz="3200" dirty="0">
              <a:latin typeface="Century Gothic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7349" y="1723632"/>
            <a:ext cx="8424936" cy="4896544"/>
          </a:xfrm>
        </p:spPr>
        <p:txBody>
          <a:bodyPr>
            <a:normAutofit/>
          </a:bodyPr>
          <a:lstStyle/>
          <a:p>
            <a:pPr algn="l"/>
            <a:r>
              <a:rPr lang="de-DE" sz="24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Folgende Vereine bitte beim ZV melden:</a:t>
            </a: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r>
              <a:rPr lang="de-DE" sz="24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STV Brugg</a:t>
            </a:r>
          </a:p>
          <a:p>
            <a:pPr algn="l"/>
            <a:r>
              <a:rPr lang="de-DE" sz="24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STV Mönthal</a:t>
            </a:r>
          </a:p>
          <a:p>
            <a:pPr algn="l"/>
            <a:r>
              <a:rPr lang="de-DE" sz="24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STV Mülligen</a:t>
            </a:r>
          </a:p>
          <a:p>
            <a:pPr algn="l"/>
            <a:r>
              <a:rPr lang="de-DE" sz="24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MR Rüfenach</a:t>
            </a: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endParaRPr lang="de-DE" sz="5000" b="1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3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14</a:t>
            </a:fld>
            <a:endParaRPr lang="de-DE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017774" y="260648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047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>
                <a:latin typeface="Century Gothic"/>
                <a:sym typeface="Wingdings"/>
              </a:rPr>
              <a:t>Workshop</a:t>
            </a:r>
            <a:br>
              <a:rPr lang="de-DE" sz="3200" b="1" dirty="0">
                <a:latin typeface="Century Gothic" panose="020B0502020202020204" pitchFamily="34" charset="0"/>
              </a:rPr>
            </a:br>
            <a:endParaRPr lang="de-DE" sz="3200" dirty="0">
              <a:latin typeface="Century Gothic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7349" y="1723632"/>
            <a:ext cx="8424936" cy="48965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de-DE" sz="2400" b="1" dirty="0">
                <a:solidFill>
                  <a:schemeClr val="tx1"/>
                </a:solidFill>
                <a:latin typeface="Century Gothic"/>
              </a:rPr>
              <a:t>Ablauf: </a:t>
            </a:r>
            <a:endParaRPr lang="de-DE" sz="2400" b="1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Clr>
                <a:schemeClr val="tx2">
                  <a:lumMod val="60000"/>
                  <a:lumOff val="40000"/>
                </a:schemeClr>
              </a:buClr>
              <a:buFont typeface="Wingdings" pitchFamily="34" charset="0"/>
              <a:buChar char="§"/>
            </a:pPr>
            <a:r>
              <a:rPr lang="de-DE" sz="2400" dirty="0">
                <a:solidFill>
                  <a:schemeClr val="tx1"/>
                </a:solidFill>
                <a:latin typeface="Century Gothic"/>
              </a:rPr>
              <a:t>30min Austausch an Flips </a:t>
            </a:r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Clr>
                <a:schemeClr val="tx2">
                  <a:lumMod val="60000"/>
                  <a:lumOff val="40000"/>
                </a:schemeClr>
              </a:buClr>
              <a:buFont typeface="Wingdings" pitchFamily="34" charset="0"/>
              <a:buChar char="§"/>
            </a:pPr>
            <a:r>
              <a:rPr lang="de-DE" sz="2400" dirty="0">
                <a:solidFill>
                  <a:schemeClr val="tx1"/>
                </a:solidFill>
                <a:latin typeface="Century Gothic"/>
              </a:rPr>
              <a:t>Besprechung der Ergebnisse</a:t>
            </a:r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Clr>
                <a:schemeClr val="tx2">
                  <a:lumMod val="60000"/>
                  <a:lumOff val="40000"/>
                </a:schemeClr>
              </a:buClr>
              <a:buFont typeface="Wingdings" pitchFamily="34" charset="0"/>
              <a:buChar char="§"/>
            </a:pPr>
            <a:r>
              <a:rPr lang="de-DE" sz="2400" dirty="0">
                <a:solidFill>
                  <a:schemeClr val="tx1"/>
                </a:solidFill>
                <a:latin typeface="Century Gothic"/>
              </a:rPr>
              <a:t>Umfrage zum Thema Herausforderungen</a:t>
            </a:r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de-DE" sz="5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de-DE" sz="3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15</a:t>
            </a:fld>
            <a:endParaRPr lang="de-DE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017774" y="260648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625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>
                <a:latin typeface="Century Gothic"/>
                <a:sym typeface="Wingdings"/>
              </a:rPr>
              <a:t>Workshop</a:t>
            </a:r>
            <a:br>
              <a:rPr lang="de-DE" sz="3200" b="1" dirty="0">
                <a:latin typeface="Century Gothic" panose="020B0502020202020204" pitchFamily="34" charset="0"/>
              </a:rPr>
            </a:br>
            <a:endParaRPr lang="de-DE" sz="3200" dirty="0">
              <a:latin typeface="Century Gothic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7349" y="1723632"/>
            <a:ext cx="8424936" cy="489654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de-DE" sz="2400" b="1" dirty="0">
                <a:solidFill>
                  <a:schemeClr val="tx1"/>
                </a:solidFill>
                <a:latin typeface="Century Gothic"/>
              </a:rPr>
              <a:t>Flips:</a:t>
            </a:r>
            <a:endParaRPr lang="de-DE" sz="2400" b="1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Clr>
                <a:schemeClr val="tx2">
                  <a:lumMod val="60000"/>
                  <a:lumOff val="40000"/>
                </a:schemeClr>
              </a:buClr>
              <a:buFont typeface="Wingdings" pitchFamily="34" charset="0"/>
              <a:buChar char="§"/>
            </a:pPr>
            <a:r>
              <a:rPr lang="de-DE" sz="2400" dirty="0">
                <a:solidFill>
                  <a:schemeClr val="tx1"/>
                </a:solidFill>
                <a:latin typeface="Century Gothic"/>
                <a:sym typeface="Wingdings"/>
              </a:rPr>
              <a:t>Gemeinsame Aktivitäten</a:t>
            </a:r>
          </a:p>
          <a:p>
            <a:pPr marL="342900" indent="-342900" algn="l">
              <a:buClr>
                <a:schemeClr val="tx2">
                  <a:lumMod val="60000"/>
                  <a:lumOff val="40000"/>
                </a:schemeClr>
              </a:buClr>
              <a:buFont typeface="Wingdings" pitchFamily="34" charset="0"/>
              <a:buChar char="§"/>
            </a:pPr>
            <a:r>
              <a:rPr lang="de-DE" sz="2400" dirty="0">
                <a:solidFill>
                  <a:schemeClr val="tx1"/>
                </a:solidFill>
                <a:latin typeface="Century Gothic"/>
                <a:sym typeface="Wingdings"/>
              </a:rPr>
              <a:t>Ziele bieten</a:t>
            </a:r>
          </a:p>
          <a:p>
            <a:pPr marL="342900" indent="-342900" algn="l">
              <a:buClr>
                <a:schemeClr val="tx2">
                  <a:lumMod val="60000"/>
                  <a:lumOff val="40000"/>
                </a:schemeClr>
              </a:buClr>
              <a:buFont typeface="Wingdings" pitchFamily="34" charset="0"/>
              <a:buChar char="§"/>
            </a:pPr>
            <a:r>
              <a:rPr lang="de-DE" sz="2400" dirty="0">
                <a:solidFill>
                  <a:schemeClr val="tx1"/>
                </a:solidFill>
                <a:latin typeface="Century Gothic"/>
                <a:sym typeface="Wingdings"/>
              </a:rPr>
              <a:t>Dorfleben fördern</a:t>
            </a:r>
          </a:p>
          <a:p>
            <a:pPr marL="342900" indent="-342900" algn="l">
              <a:buClr>
                <a:schemeClr val="tx2">
                  <a:lumMod val="60000"/>
                  <a:lumOff val="40000"/>
                </a:schemeClr>
              </a:buClr>
              <a:buFont typeface="Wingdings" pitchFamily="34" charset="0"/>
              <a:buChar char="§"/>
            </a:pPr>
            <a:r>
              <a:rPr lang="de-DE" sz="2400" dirty="0">
                <a:solidFill>
                  <a:schemeClr val="tx1"/>
                </a:solidFill>
                <a:latin typeface="Century Gothic"/>
                <a:sym typeface="Wingdings"/>
              </a:rPr>
              <a:t>Inhalte Leiterkurse</a:t>
            </a:r>
          </a:p>
          <a:p>
            <a:pPr marL="342900" indent="-342900" algn="l">
              <a:buClr>
                <a:schemeClr val="tx2">
                  <a:lumMod val="60000"/>
                  <a:lumOff val="40000"/>
                </a:schemeClr>
              </a:buClr>
              <a:buFont typeface="Wingdings" pitchFamily="34" charset="0"/>
              <a:buChar char="§"/>
            </a:pPr>
            <a:r>
              <a:rPr lang="de-DE" sz="2400" dirty="0">
                <a:solidFill>
                  <a:schemeClr val="tx1"/>
                </a:solidFill>
                <a:latin typeface="Century Gothic"/>
                <a:sym typeface="Wingdings"/>
              </a:rPr>
              <a:t>Neue Leiter motivieren</a:t>
            </a:r>
          </a:p>
          <a:p>
            <a:pPr marL="342900" indent="-342900" algn="l">
              <a:buClr>
                <a:schemeClr val="tx2">
                  <a:lumMod val="60000"/>
                  <a:lumOff val="40000"/>
                </a:schemeClr>
              </a:buClr>
              <a:buFont typeface="Wingdings" pitchFamily="34" charset="0"/>
              <a:buChar char="§"/>
            </a:pPr>
            <a:endParaRPr lang="de-DE" sz="2400" dirty="0">
              <a:solidFill>
                <a:schemeClr val="tx1"/>
              </a:solidFill>
              <a:latin typeface="Century Gothic"/>
              <a:sym typeface="Wingdings"/>
            </a:endParaRPr>
          </a:p>
          <a:p>
            <a:pPr marL="342900" indent="-342900" algn="l">
              <a:buClr>
                <a:schemeClr val="tx2">
                  <a:lumMod val="60000"/>
                  <a:lumOff val="40000"/>
                </a:schemeClr>
              </a:buClr>
              <a:buFont typeface="Wingdings" pitchFamily="34" charset="0"/>
              <a:buChar char="§"/>
            </a:pPr>
            <a:endParaRPr lang="de-DE" sz="2400" dirty="0">
              <a:solidFill>
                <a:schemeClr val="tx1"/>
              </a:solidFill>
              <a:latin typeface="Century Gothic"/>
              <a:sym typeface="Wingdings"/>
            </a:endParaRPr>
          </a:p>
          <a:p>
            <a:pPr marL="342900" indent="-342900" algn="l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de-DE" sz="2400" dirty="0">
                <a:solidFill>
                  <a:schemeClr val="tx1"/>
                </a:solidFill>
                <a:latin typeface="Century Gothic"/>
                <a:sym typeface="Wingdings"/>
              </a:rPr>
              <a:t>Tauscht euch aus und schreibt Ideen und Inputs via </a:t>
            </a:r>
            <a:r>
              <a:rPr lang="de-DE" sz="2400" dirty="0" err="1">
                <a:solidFill>
                  <a:schemeClr val="tx1"/>
                </a:solidFill>
                <a:latin typeface="Century Gothic"/>
                <a:sym typeface="Wingdings"/>
              </a:rPr>
              <a:t>Post-IT</a:t>
            </a:r>
            <a:r>
              <a:rPr lang="de-DE" sz="2400" dirty="0">
                <a:solidFill>
                  <a:schemeClr val="tx1"/>
                </a:solidFill>
                <a:latin typeface="Century Gothic"/>
                <a:sym typeface="Wingdings"/>
              </a:rPr>
              <a:t> auf den Flip</a:t>
            </a:r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de-DE" sz="5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de-DE" sz="3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16</a:t>
            </a:fld>
            <a:endParaRPr lang="de-DE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017774" y="260648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084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>
                <a:latin typeface="Century Gothic"/>
                <a:sym typeface="Wingdings"/>
              </a:rPr>
              <a:t>Workshop</a:t>
            </a:r>
            <a:br>
              <a:rPr lang="de-DE" sz="3200" b="1" dirty="0">
                <a:latin typeface="Century Gothic" panose="020B0502020202020204" pitchFamily="34" charset="0"/>
              </a:rPr>
            </a:br>
            <a:endParaRPr lang="de-DE" sz="3200" dirty="0">
              <a:latin typeface="Century Gothic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7349" y="1723632"/>
            <a:ext cx="8424936" cy="48965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de-DE" sz="5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de-DE" sz="3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17</a:t>
            </a:fld>
            <a:endParaRPr lang="de-DE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017774" y="260648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B6967C5-490D-A78C-1765-AB633ADFB5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3850" y="1852436"/>
            <a:ext cx="6167820" cy="409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550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>
                <a:latin typeface="Century Gothic"/>
                <a:sym typeface="Wingdings"/>
              </a:rPr>
              <a:t>Workshop - Umfrage</a:t>
            </a:r>
            <a:br>
              <a:rPr lang="de-DE" sz="3200" b="1" dirty="0">
                <a:latin typeface="Century Gothic" panose="020B0502020202020204" pitchFamily="34" charset="0"/>
              </a:rPr>
            </a:br>
            <a:endParaRPr lang="de-DE" sz="3200" dirty="0">
              <a:latin typeface="Century Gothic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7349" y="1723632"/>
            <a:ext cx="8424936" cy="48965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de-DE" sz="2400" dirty="0">
                <a:solidFill>
                  <a:schemeClr val="tx1"/>
                </a:solidFill>
                <a:latin typeface="Century Gothic" panose="020B0502020202020204" pitchFamily="34" charset="0"/>
                <a:hlinkClick r:id="rId3"/>
              </a:rPr>
              <a:t>https://forms.office.com/r/dDJqGw5qmw</a:t>
            </a:r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de-DE" sz="5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de-DE" sz="3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18</a:t>
            </a:fld>
            <a:endParaRPr lang="de-DE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017774" y="260648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CAD7009-2EFA-9E03-4922-EA98747354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644" y="2370289"/>
            <a:ext cx="4188556" cy="418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68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19</a:t>
            </a:fld>
            <a:endParaRPr lang="de-DE"/>
          </a:p>
        </p:txBody>
      </p:sp>
      <p:pic>
        <p:nvPicPr>
          <p:cNvPr id="1026" name="Picture 2" descr="fragezeichen.jpg (445×328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21" y="1124744"/>
            <a:ext cx="7327031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017774" y="260648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196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b="1" dirty="0">
                <a:latin typeface="Century Gothic" pitchFamily="34" charset="0"/>
              </a:rPr>
              <a:t>Ablauf: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7638"/>
            <a:ext cx="8229600" cy="469848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z="2800" dirty="0">
                <a:latin typeface="Century Gothic" pitchFamily="34" charset="0"/>
              </a:rPr>
              <a:t>Begrüßung / Appell</a:t>
            </a:r>
          </a:p>
          <a:p>
            <a:r>
              <a:rPr lang="de-DE" sz="2800" dirty="0">
                <a:latin typeface="Century Gothic" pitchFamily="34" charset="0"/>
              </a:rPr>
              <a:t>Infos STV</a:t>
            </a:r>
          </a:p>
          <a:p>
            <a:r>
              <a:rPr lang="de-DE" sz="2800" dirty="0">
                <a:latin typeface="Century Gothic" pitchFamily="34" charset="0"/>
              </a:rPr>
              <a:t>Infos ATV, Turnzentrum</a:t>
            </a:r>
          </a:p>
          <a:p>
            <a:r>
              <a:rPr lang="de-DE" sz="2800" dirty="0">
                <a:latin typeface="Century Gothic"/>
              </a:rPr>
              <a:t>Infos Turnfeste</a:t>
            </a:r>
          </a:p>
          <a:p>
            <a:r>
              <a:rPr lang="de-DE" sz="2800" dirty="0">
                <a:latin typeface="Century Gothic" pitchFamily="34" charset="0"/>
              </a:rPr>
              <a:t>Infos KTV Brugg</a:t>
            </a:r>
          </a:p>
          <a:p>
            <a:r>
              <a:rPr lang="de-DE" sz="2800" dirty="0">
                <a:latin typeface="Century Gothic" pitchFamily="34" charset="0"/>
              </a:rPr>
              <a:t>Diverses &amp; Umfrage</a:t>
            </a:r>
          </a:p>
          <a:p>
            <a:r>
              <a:rPr lang="de-DE" sz="2800" dirty="0">
                <a:latin typeface="Century Gothic" pitchFamily="34" charset="0"/>
              </a:rPr>
              <a:t>Workshop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2</a:t>
            </a:fld>
            <a:endParaRPr lang="de-DE" dirty="0"/>
          </a:p>
        </p:txBody>
      </p:sp>
      <p:pic>
        <p:nvPicPr>
          <p:cNvPr id="2050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236296" y="10388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5510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0384" y="1243782"/>
            <a:ext cx="8003232" cy="5112568"/>
          </a:xfrm>
        </p:spPr>
        <p:txBody>
          <a:bodyPr>
            <a:noAutofit/>
          </a:bodyPr>
          <a:lstStyle/>
          <a:p>
            <a:r>
              <a:rPr lang="de-DE" sz="6000" b="1" dirty="0">
                <a:latin typeface="Century Gothic" pitchFamily="34" charset="0"/>
              </a:rPr>
              <a:t>Besten Dank für die Aufmerksamkeit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20</a:t>
            </a:fld>
            <a:endParaRPr lang="de-DE" dirty="0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017774" y="260648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592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715521"/>
            <a:ext cx="5793904" cy="1080119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>
                <a:latin typeface="Century Gothic" pitchFamily="34" charset="0"/>
              </a:rPr>
              <a:t>Infos STV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7232848" cy="4464496"/>
          </a:xfrm>
        </p:spPr>
        <p:txBody>
          <a:bodyPr>
            <a:noAutofit/>
          </a:bodyPr>
          <a:lstStyle/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SM Aerobic 22./23.10. Pfäffikon SZ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WM Kunstturnen 29.10.-6.11. Liverpool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Swiss Cup Zürich 27.11. Hallenstadion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SM Vereinsturnen Jugend  3./4.12. in Lausanne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8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Gymotion</a:t>
            </a:r>
            <a:r>
              <a:rPr lang="de-DE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 Zürich 7.1.23 Hallenstadion</a:t>
            </a:r>
          </a:p>
          <a:p>
            <a:pPr algn="l"/>
            <a:endParaRPr lang="de-DE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3</a:t>
            </a:fld>
            <a:endParaRPr lang="de-DE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277017" y="32627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3804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247499"/>
            <a:ext cx="8060432" cy="1470025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>
                <a:latin typeface="Century Gothic" pitchFamily="34" charset="0"/>
              </a:rPr>
              <a:t>ATV News: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9857" y="1844824"/>
            <a:ext cx="8395674" cy="5472608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de-DE" sz="30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Statuten Revision ATV</a:t>
            </a:r>
          </a:p>
          <a:p>
            <a:pPr marL="571500" indent="-571500" algn="l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de-DE" sz="30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1860 Sport AG ( Betriebsgesellschaft)</a:t>
            </a:r>
          </a:p>
          <a:p>
            <a:pPr marL="571500" indent="-571500" algn="l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de-DE" sz="30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Turnzentrum Eröffnung 11.+ 12. März 2023 mit Vereinsfahnen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endParaRPr lang="de-CH" sz="4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endParaRPr lang="de-CH" sz="4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de-DE" sz="38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 </a:t>
            </a:r>
          </a:p>
          <a:p>
            <a:endParaRPr lang="de-DE" sz="1500" i="1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endParaRPr lang="de-DE" sz="15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4</a:t>
            </a:fld>
            <a:endParaRPr lang="de-DE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308900" y="0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9785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A1A965-1253-7F00-327F-633806E00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1860 Sport AG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429579-8B77-4A07-AE94-12F80CFA6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4CEB771-D720-A832-0472-747C42E89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5</a:t>
            </a:fld>
            <a:endParaRPr lang="de-DE" dirty="0"/>
          </a:p>
        </p:txBody>
      </p:sp>
      <p:pic>
        <p:nvPicPr>
          <p:cNvPr id="5" name="Picture 2" descr="Logo">
            <a:extLst>
              <a:ext uri="{FF2B5EF4-FFF2-40B4-BE49-F238E27FC236}">
                <a16:creationId xmlns:a16="http://schemas.microsoft.com/office/drawing/2014/main" id="{905FC184-46FD-B944-6D64-EC7D89105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308900" y="0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3004DB64-9494-73FF-7D08-8F98CB01F361}"/>
              </a:ext>
            </a:extLst>
          </p:cNvPr>
          <p:cNvSpPr/>
          <p:nvPr/>
        </p:nvSpPr>
        <p:spPr>
          <a:xfrm>
            <a:off x="1235276" y="3863181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ATV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A08A1A3-A338-C1C4-A562-9A16FFCADD0C}"/>
              </a:ext>
            </a:extLst>
          </p:cNvPr>
          <p:cNvSpPr/>
          <p:nvPr/>
        </p:nvSpPr>
        <p:spPr>
          <a:xfrm>
            <a:off x="3275856" y="1988840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Turnzentrum Aargau GmbH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C4E7155-9632-6612-8BE6-628B444A94AE}"/>
              </a:ext>
            </a:extLst>
          </p:cNvPr>
          <p:cNvSpPr/>
          <p:nvPr/>
        </p:nvSpPr>
        <p:spPr>
          <a:xfrm>
            <a:off x="5148064" y="3897778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1860 Sport AG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AE76C5AA-1C6E-76A4-7F7A-1EBF59773965}"/>
              </a:ext>
            </a:extLst>
          </p:cNvPr>
          <p:cNvCxnSpPr/>
          <p:nvPr/>
        </p:nvCxnSpPr>
        <p:spPr>
          <a:xfrm flipV="1">
            <a:off x="2771800" y="2924944"/>
            <a:ext cx="335684" cy="792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FA113182-EE3C-BCB4-A1F5-09F2E8960505}"/>
              </a:ext>
            </a:extLst>
          </p:cNvPr>
          <p:cNvCxnSpPr>
            <a:cxnSpLocks/>
          </p:cNvCxnSpPr>
          <p:nvPr/>
        </p:nvCxnSpPr>
        <p:spPr>
          <a:xfrm>
            <a:off x="3366783" y="4653136"/>
            <a:ext cx="169035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B20F763A-0817-68FC-9BC0-621C035FCF64}"/>
              </a:ext>
            </a:extLst>
          </p:cNvPr>
          <p:cNvCxnSpPr>
            <a:cxnSpLocks/>
          </p:cNvCxnSpPr>
          <p:nvPr/>
        </p:nvCxnSpPr>
        <p:spPr>
          <a:xfrm flipH="1" flipV="1">
            <a:off x="5292080" y="2923128"/>
            <a:ext cx="576596" cy="8833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DDB1A879-C3F1-D8C0-9F2A-61A8A3A7869F}"/>
              </a:ext>
            </a:extLst>
          </p:cNvPr>
          <p:cNvSpPr txBox="1"/>
          <p:nvPr/>
        </p:nvSpPr>
        <p:spPr>
          <a:xfrm>
            <a:off x="5593718" y="3035299"/>
            <a:ext cx="1296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Zahlt Miete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8BC83BE-7E67-EA30-41F5-B13D5BA6ABEA}"/>
              </a:ext>
            </a:extLst>
          </p:cNvPr>
          <p:cNvSpPr txBox="1"/>
          <p:nvPr/>
        </p:nvSpPr>
        <p:spPr>
          <a:xfrm>
            <a:off x="3133513" y="4853190"/>
            <a:ext cx="208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Tochtergesellschaft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1FEA5B6-FA91-7037-B818-06E15D4CEDEB}"/>
              </a:ext>
            </a:extLst>
          </p:cNvPr>
          <p:cNvSpPr txBox="1"/>
          <p:nvPr/>
        </p:nvSpPr>
        <p:spPr>
          <a:xfrm>
            <a:off x="854560" y="2905456"/>
            <a:ext cx="208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Tochtergesellschaft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1CAD94F8-93C6-16CF-938F-2EB2CE45D7B9}"/>
              </a:ext>
            </a:extLst>
          </p:cNvPr>
          <p:cNvSpPr txBox="1"/>
          <p:nvPr/>
        </p:nvSpPr>
        <p:spPr>
          <a:xfrm>
            <a:off x="5275857" y="1763752"/>
            <a:ext cx="2088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Eigentümerin Gebäude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822355D-3900-3E5F-2900-3EF764B8C1E8}"/>
              </a:ext>
            </a:extLst>
          </p:cNvPr>
          <p:cNvSpPr txBox="1"/>
          <p:nvPr/>
        </p:nvSpPr>
        <p:spPr>
          <a:xfrm>
            <a:off x="5809826" y="4971026"/>
            <a:ext cx="208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Betreiberin des TZ</a:t>
            </a:r>
          </a:p>
        </p:txBody>
      </p:sp>
    </p:spTree>
    <p:extLst>
      <p:ext uri="{BB962C8B-B14F-4D97-AF65-F5344CB8AC3E}">
        <p14:creationId xmlns:p14="http://schemas.microsoft.com/office/powerpoint/2010/main" val="66474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247499"/>
            <a:ext cx="8496944" cy="1470025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>
                <a:latin typeface="Century Gothic" pitchFamily="34" charset="0"/>
              </a:rPr>
              <a:t>ATV News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98376" y="1340768"/>
            <a:ext cx="8142784" cy="4608512"/>
          </a:xfrm>
        </p:spPr>
        <p:txBody>
          <a:bodyPr>
            <a:normAutofit/>
          </a:bodyPr>
          <a:lstStyle/>
          <a:p>
            <a:pPr algn="l"/>
            <a:r>
              <a:rPr lang="de-DE" sz="38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Kurs Flyer</a:t>
            </a:r>
          </a:p>
          <a:p>
            <a:pPr algn="l"/>
            <a:endParaRPr lang="de-DE" sz="38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38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r>
              <a:rPr lang="de-DE" sz="38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 </a:t>
            </a:r>
          </a:p>
          <a:p>
            <a:endParaRPr lang="de-DE" sz="1500" i="1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endParaRPr lang="de-DE" sz="15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6</a:t>
            </a:fld>
            <a:endParaRPr lang="de-DE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332175" y="28269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5539C87C-14E1-1FC7-1E11-044BEDA0B0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3" y="114730"/>
            <a:ext cx="8987481" cy="666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904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3DD819-A6F0-72B0-A9C3-F478750D8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latin typeface="Century Gothic" panose="020B0502020202020204" pitchFamily="34" charset="0"/>
              </a:rPr>
              <a:t>Kaya Güdel neu in ZV</a:t>
            </a:r>
          </a:p>
          <a:p>
            <a:endParaRPr lang="de-CH" dirty="0">
              <a:latin typeface="Century Gothic" panose="020B0502020202020204" pitchFamily="34" charset="0"/>
            </a:endParaRPr>
          </a:p>
          <a:p>
            <a:r>
              <a:rPr lang="de-CH" dirty="0">
                <a:latin typeface="Century Gothic" panose="020B0502020202020204" pitchFamily="34" charset="0"/>
              </a:rPr>
              <a:t>Reto, Mathias, </a:t>
            </a:r>
            <a:r>
              <a:rPr lang="de-CH" dirty="0" err="1">
                <a:latin typeface="Century Gothic" panose="020B0502020202020204" pitchFamily="34" charset="0"/>
              </a:rPr>
              <a:t>Roli</a:t>
            </a:r>
            <a:r>
              <a:rPr lang="de-CH" dirty="0">
                <a:latin typeface="Century Gothic" panose="020B0502020202020204" pitchFamily="34" charset="0"/>
              </a:rPr>
              <a:t> Ehrenmitglied ATV</a:t>
            </a:r>
          </a:p>
          <a:p>
            <a:pPr marL="0" indent="0">
              <a:buNone/>
            </a:pPr>
            <a:endParaRPr lang="de-CH" dirty="0">
              <a:latin typeface="Century Gothic" panose="020B0502020202020204" pitchFamily="34" charset="0"/>
            </a:endParaRPr>
          </a:p>
          <a:p>
            <a:r>
              <a:rPr lang="de-CH" dirty="0">
                <a:latin typeface="Century Gothic" panose="020B0502020202020204" pitchFamily="34" charset="0"/>
              </a:rPr>
              <a:t>Budget ist auf Kurs</a:t>
            </a:r>
          </a:p>
          <a:p>
            <a:endParaRPr lang="de-CH" dirty="0">
              <a:latin typeface="Century Gothic" panose="020B050202020202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3447E0-E7E0-6165-24E6-A05F32C44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7</a:t>
            </a:fld>
            <a:endParaRPr lang="de-DE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BEF2B79E-9C90-2415-1F83-ACFD8BF4B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>
                <a:latin typeface="Century Gothic" pitchFamily="34" charset="0"/>
              </a:rPr>
              <a:t>ATV News </a:t>
            </a:r>
          </a:p>
        </p:txBody>
      </p:sp>
      <p:pic>
        <p:nvPicPr>
          <p:cNvPr id="6" name="Picture 2" descr="Logo">
            <a:extLst>
              <a:ext uri="{FF2B5EF4-FFF2-40B4-BE49-F238E27FC236}">
                <a16:creationId xmlns:a16="http://schemas.microsoft.com/office/drawing/2014/main" id="{A24B7266-5769-1E0E-DFB7-EAF13CDFC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332175" y="28269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316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1635" y="54856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>
                <a:latin typeface="Century Gothic" panose="020B0502020202020204" pitchFamily="34" charset="0"/>
              </a:rPr>
              <a:t>Turnfeste:</a:t>
            </a:r>
            <a:br>
              <a:rPr lang="de-DE" sz="3200" dirty="0">
                <a:latin typeface="Century Gothic" pitchFamily="34" charset="0"/>
              </a:rPr>
            </a:br>
            <a:endParaRPr lang="de-DE" sz="3200" dirty="0">
              <a:latin typeface="Century Gothic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7504" y="2132856"/>
            <a:ext cx="8424936" cy="4608512"/>
          </a:xfrm>
        </p:spPr>
        <p:txBody>
          <a:bodyPr>
            <a:normAutofit/>
          </a:bodyPr>
          <a:lstStyle/>
          <a:p>
            <a:endParaRPr lang="de-DE" sz="40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endParaRPr lang="de-DE" sz="40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endParaRPr lang="de-DE" sz="1500" i="1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endParaRPr lang="de-DE" sz="15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8</a:t>
            </a:fld>
            <a:endParaRPr lang="de-DE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017774" y="260648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3200" dirty="0">
              <a:latin typeface="Century Gothic" pitchFamily="34" charset="0"/>
            </a:endParaRPr>
          </a:p>
        </p:txBody>
      </p:sp>
      <p:sp>
        <p:nvSpPr>
          <p:cNvPr id="7" name="Inhaltsplatzhalter 5">
            <a:extLst>
              <a:ext uri="{FF2B5EF4-FFF2-40B4-BE49-F238E27FC236}">
                <a16:creationId xmlns:a16="http://schemas.microsoft.com/office/drawing/2014/main" id="{DEBC2931-CAC8-47D0-BD9C-00C78DBAE562}"/>
              </a:ext>
            </a:extLst>
          </p:cNvPr>
          <p:cNvSpPr txBox="1">
            <a:spLocks/>
          </p:cNvSpPr>
          <p:nvPr/>
        </p:nvSpPr>
        <p:spPr>
          <a:xfrm>
            <a:off x="631635" y="2217824"/>
            <a:ext cx="8229600" cy="37010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2023 Kreisturnfest Lupfig- Scherz</a:t>
            </a:r>
          </a:p>
          <a:p>
            <a:pPr algn="l"/>
            <a:r>
              <a:rPr lang="de-DE" dirty="0">
                <a:solidFill>
                  <a:schemeClr val="tx1"/>
                </a:solidFill>
                <a:latin typeface="Century Gothic"/>
                <a:sym typeface="Wingdings"/>
              </a:rPr>
              <a:t>23.06. – 25.06.2023</a:t>
            </a:r>
            <a:r>
              <a:rPr lang="de-DE" dirty="0">
                <a:solidFill>
                  <a:srgbClr val="FF0000"/>
                </a:solidFill>
                <a:latin typeface="Century Gothic"/>
                <a:sym typeface="Wingdings"/>
              </a:rPr>
              <a:t> </a:t>
            </a:r>
            <a:r>
              <a:rPr lang="de-DE" dirty="0">
                <a:solidFill>
                  <a:schemeClr val="tx1"/>
                </a:solidFill>
                <a:latin typeface="Century Gothic"/>
                <a:sym typeface="Wingdings"/>
              </a:rPr>
              <a:t>Anmelden dringend</a:t>
            </a:r>
            <a:endParaRPr lang="de-DE" dirty="0">
              <a:solidFill>
                <a:schemeClr val="tx1"/>
              </a:solidFill>
              <a:latin typeface="Century Gothic"/>
            </a:endParaRPr>
          </a:p>
          <a:p>
            <a:pPr algn="l"/>
            <a:endParaRPr lang="de-D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sym typeface="Wingdings"/>
            </a:endParaRPr>
          </a:p>
          <a:p>
            <a:pPr algn="l"/>
            <a:r>
              <a:rPr lang="de-DE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2024 Regionalturnfest Sulz- Laufenburg</a:t>
            </a:r>
          </a:p>
          <a:p>
            <a:pPr algn="l"/>
            <a:r>
              <a:rPr lang="de-DE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20.06. – 23.06.2024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de-CH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de-CH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Foliennummernplatzhalt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pic>
        <p:nvPicPr>
          <p:cNvPr id="9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130545" y="232354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762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>
                <a:latin typeface="Century Gothic" panose="020B0502020202020204" pitchFamily="34" charset="0"/>
                <a:sym typeface="Wingdings"/>
              </a:rPr>
              <a:t>Infos KTV Brugg</a:t>
            </a:r>
            <a:br>
              <a:rPr lang="de-DE" sz="3200" b="1" dirty="0">
                <a:latin typeface="Century Gothic" panose="020B0502020202020204" pitchFamily="34" charset="0"/>
                <a:sym typeface="Wingdings"/>
              </a:rPr>
            </a:br>
            <a:endParaRPr lang="de-DE" sz="3200" dirty="0">
              <a:latin typeface="Century Gothic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7349" y="1723632"/>
            <a:ext cx="8424936" cy="4896544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l"/>
            <a:r>
              <a:rPr lang="de-DE" sz="42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Vereinscup 19. Mai 2023 Schinznach</a:t>
            </a:r>
          </a:p>
          <a:p>
            <a:pPr algn="l"/>
            <a:endParaRPr lang="de-DE" sz="42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r>
              <a:rPr lang="de-DE" sz="42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Vereinscup Organisator  2025 +</a:t>
            </a:r>
          </a:p>
          <a:p>
            <a:pPr algn="l"/>
            <a:endParaRPr lang="de-DE" sz="42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r>
              <a:rPr lang="de-DE" sz="42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Schnurball </a:t>
            </a:r>
          </a:p>
          <a:p>
            <a:pPr algn="l"/>
            <a:endParaRPr lang="de-DE" sz="42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r>
              <a:rPr lang="de-DE" sz="42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UBS Kids Cup</a:t>
            </a:r>
          </a:p>
          <a:p>
            <a:pPr algn="l"/>
            <a:endParaRPr lang="de-DE" sz="42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r>
              <a:rPr lang="de-DE" sz="42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Kreisspieltag </a:t>
            </a:r>
          </a:p>
          <a:p>
            <a:pPr algn="l"/>
            <a:endParaRPr lang="de-DE" sz="42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r>
              <a:rPr lang="de-DE" sz="4200" dirty="0">
                <a:solidFill>
                  <a:schemeClr val="tx1"/>
                </a:solidFill>
                <a:latin typeface="Century Gothic" panose="020B0502020202020204" pitchFamily="34" charset="0"/>
                <a:sym typeface="Wingdings"/>
              </a:rPr>
              <a:t>Sternmarsch 2024  Rüfenach??</a:t>
            </a:r>
          </a:p>
          <a:p>
            <a:pPr algn="l"/>
            <a:endParaRPr lang="de-DE" sz="42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r>
              <a:rPr lang="de-DE" sz="4200" dirty="0">
                <a:solidFill>
                  <a:schemeClr val="tx1"/>
                </a:solidFill>
                <a:latin typeface="Century Gothic"/>
                <a:sym typeface="Wingdings"/>
              </a:rPr>
              <a:t>DV 2023 Mülligen  </a:t>
            </a:r>
            <a:endParaRPr lang="de-DE" sz="4200" dirty="0">
              <a:solidFill>
                <a:schemeClr val="tx1"/>
              </a:solidFill>
              <a:latin typeface="Century Gothic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2400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endParaRPr lang="de-DE" sz="5000" b="1" dirty="0">
              <a:solidFill>
                <a:schemeClr val="tx1"/>
              </a:solidFill>
              <a:latin typeface="Century Gothic" panose="020B0502020202020204" pitchFamily="34" charset="0"/>
              <a:sym typeface="Wingdings"/>
            </a:endParaRPr>
          </a:p>
          <a:p>
            <a:pPr algn="l"/>
            <a:endParaRPr lang="de-DE" sz="3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897F-7832-45EA-9444-F70C8635DC3E}" type="slidenum">
              <a:rPr lang="de-DE" smtClean="0"/>
              <a:t>9</a:t>
            </a:fld>
            <a:endParaRPr lang="de-DE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8"/>
          <a:stretch>
            <a:fillRect/>
          </a:stretch>
        </p:blipFill>
        <p:spPr bwMode="auto">
          <a:xfrm>
            <a:off x="7017774" y="260648"/>
            <a:ext cx="1835100" cy="14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05581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561</Words>
  <Application>Microsoft Office PowerPoint</Application>
  <PresentationFormat>On-screen Show (4:3)</PresentationFormat>
  <Paragraphs>223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Larissa</vt:lpstr>
      <vt:lpstr>Herzlich Willkommen</vt:lpstr>
      <vt:lpstr>Ablauf:</vt:lpstr>
      <vt:lpstr>Infos STV</vt:lpstr>
      <vt:lpstr>ATV News:</vt:lpstr>
      <vt:lpstr>1860 Sport AG</vt:lpstr>
      <vt:lpstr>ATV News </vt:lpstr>
      <vt:lpstr>ATV News </vt:lpstr>
      <vt:lpstr>Turnfeste: </vt:lpstr>
      <vt:lpstr>Infos KTV Brugg </vt:lpstr>
      <vt:lpstr>Infos KTV Brugg</vt:lpstr>
      <vt:lpstr>PowerPoint Presentation</vt:lpstr>
      <vt:lpstr>PowerPoint Presentation</vt:lpstr>
      <vt:lpstr>PowerPoint Presentation</vt:lpstr>
      <vt:lpstr>Infos KTV Brugg </vt:lpstr>
      <vt:lpstr>Workshop </vt:lpstr>
      <vt:lpstr>Workshop </vt:lpstr>
      <vt:lpstr>Workshop </vt:lpstr>
      <vt:lpstr>Workshop - Umfrage </vt:lpstr>
      <vt:lpstr>PowerPoint Presentation</vt:lpstr>
      <vt:lpstr>Besten Dank für die Aufmerksamkeit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</dc:title>
  <dc:creator>Michael Müller</dc:creator>
  <cp:lastModifiedBy>Jmelda Schneider</cp:lastModifiedBy>
  <cp:revision>272</cp:revision>
  <cp:lastPrinted>2018-05-16T15:00:19Z</cp:lastPrinted>
  <dcterms:created xsi:type="dcterms:W3CDTF">2013-05-01T17:38:04Z</dcterms:created>
  <dcterms:modified xsi:type="dcterms:W3CDTF">2022-10-21T19:03:15Z</dcterms:modified>
</cp:coreProperties>
</file>